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48" r:id="rId4"/>
    <p:sldMasterId id="214748365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Lst>
  <p:sldSz cy="6858000" cx="12192000"/>
  <p:notesSz cx="6858000" cy="9144000"/>
  <p:embeddedFontLst>
    <p:embeddedFont>
      <p:font typeface="Quattrocento Sans"/>
      <p:regular r:id="rId33"/>
      <p:bold r:id="rId34"/>
      <p:italic r:id="rId35"/>
      <p:boldItalic r:id="rId3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2D200454-40CA-4A62-9FC3-DE9A4176ACB9}">
      <p15:notesGuideLst>
        <p15:guide id="1" orient="horz" pos="2880">
          <p15:clr>
            <a:srgbClr val="A4A3A4"/>
          </p15:clr>
        </p15:guide>
        <p15:guide id="2" pos="2160">
          <p15:clr>
            <a:srgbClr val="A4A3A4"/>
          </p15:clr>
        </p15:guide>
      </p15:notesGuideLst>
    </p:ext>
    <p:ext uri="http://customooxmlschemas.google.com/">
      <go:slidesCustomData xmlns:go="http://customooxmlschemas.google.com/" r:id="rId37" roundtripDataSignature="AMtx7mhg/Gg3GtPF4KcIWlu6VashjODW4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notesViewPr>
    <p:cSldViewPr snapToGrid="0">
      <p:cViewPr varScale="1">
        <p:scale>
          <a:sx n="100" d="100"/>
          <a:sy n="100" d="100"/>
        </p:scale>
        <p:origin x="0" y="0"/>
      </p:cViewPr>
      <p:guideLst>
        <p:guide pos="2880" orient="horz"/>
        <p:guide pos="2160"/>
      </p:guideLst>
    </p:cSldViewPr>
  </p:notes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font" Target="fonts/QuattrocentoSans-regular.fntdata"/><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font" Target="fonts/QuattrocentoSans-italic.fntdata"/><Relationship Id="rId12" Type="http://schemas.openxmlformats.org/officeDocument/2006/relationships/slide" Target="slides/slide6.xml"/><Relationship Id="rId34" Type="http://schemas.openxmlformats.org/officeDocument/2006/relationships/font" Target="fonts/QuattrocentoSans-bold.fntdata"/><Relationship Id="rId15" Type="http://schemas.openxmlformats.org/officeDocument/2006/relationships/slide" Target="slides/slide9.xml"/><Relationship Id="rId37" Type="http://customschemas.google.com/relationships/presentationmetadata" Target="metadata"/><Relationship Id="rId14" Type="http://schemas.openxmlformats.org/officeDocument/2006/relationships/slide" Target="slides/slide8.xml"/><Relationship Id="rId36" Type="http://schemas.openxmlformats.org/officeDocument/2006/relationships/font" Target="fonts/QuattrocentoSans-boldItalic.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Quattrocento Sans"/>
                <a:ea typeface="Quattrocento Sans"/>
                <a:cs typeface="Quattrocento Sans"/>
                <a:sym typeface="Quattrocento Sans"/>
              </a:defRPr>
            </a:lvl1pPr>
            <a:lvl2pPr lvl="1" marR="0" rtl="0" algn="l">
              <a:spcBef>
                <a:spcPts val="0"/>
              </a:spcBef>
              <a:spcAft>
                <a:spcPts val="0"/>
              </a:spcAft>
              <a:buSzPts val="1400"/>
              <a:buNone/>
              <a:defRPr b="0" i="0" sz="1765"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765"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765"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765"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765"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765"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765"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765" u="none" cap="none" strike="noStrike">
                <a:solidFill>
                  <a:schemeClr val="dk1"/>
                </a:solidFill>
                <a:latin typeface="Calibri"/>
                <a:ea typeface="Calibri"/>
                <a:cs typeface="Calibri"/>
                <a:sym typeface="Calibri"/>
              </a:defRPr>
            </a:lvl9pPr>
          </a:lstStyle>
          <a:p/>
        </p:txBody>
      </p:sp>
      <p:sp>
        <p:nvSpPr>
          <p:cNvPr id="4" name="Google Shape;4;n"/>
          <p:cNvSpPr/>
          <p:nvPr>
            <p:ph idx="3"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 name="Google Shape;5;n"/>
          <p:cNvSpPr txBox="1"/>
          <p:nvPr>
            <p:ph idx="11" type="ftr"/>
          </p:nvPr>
        </p:nvSpPr>
        <p:spPr>
          <a:xfrm>
            <a:off x="0" y="8686800"/>
            <a:ext cx="5920740" cy="355964"/>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765"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765"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765"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765"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765"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765"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765"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765" u="none" cap="none" strike="noStrike">
                <a:solidFill>
                  <a:schemeClr val="dk1"/>
                </a:solidFill>
                <a:latin typeface="Calibri"/>
                <a:ea typeface="Calibri"/>
                <a:cs typeface="Calibri"/>
                <a:sym typeface="Calibri"/>
              </a:defRPr>
            </a:lvl9pPr>
          </a:lstStyle>
          <a:p/>
        </p:txBody>
      </p:sp>
      <p:sp>
        <p:nvSpPr>
          <p:cNvPr id="6" name="Google Shape;6;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Quattrocento Sans"/>
                <a:ea typeface="Quattrocento Sans"/>
                <a:cs typeface="Quattrocento Sans"/>
                <a:sym typeface="Quattrocento Sans"/>
              </a:defRPr>
            </a:lvl1pPr>
            <a:lvl2pPr lvl="1" marR="0" rtl="0" algn="l">
              <a:spcBef>
                <a:spcPts val="0"/>
              </a:spcBef>
              <a:spcAft>
                <a:spcPts val="0"/>
              </a:spcAft>
              <a:buSzPts val="1400"/>
              <a:buNone/>
              <a:defRPr b="0" i="0" sz="1765"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765"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765"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765"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765"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765"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765"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765" u="none" cap="none" strike="noStrike">
                <a:solidFill>
                  <a:schemeClr val="dk1"/>
                </a:solidFill>
                <a:latin typeface="Calibri"/>
                <a:ea typeface="Calibri"/>
                <a:cs typeface="Calibri"/>
                <a:sym typeface="Calibri"/>
              </a:defRPr>
            </a:lvl9pPr>
          </a:lstStyle>
          <a:p/>
        </p:txBody>
      </p:sp>
      <p:sp>
        <p:nvSpPr>
          <p:cNvPr id="7" name="Google Shape;7;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0"/>
              </a:spcBef>
              <a:spcAft>
                <a:spcPts val="0"/>
              </a:spcAft>
              <a:buSzPts val="1400"/>
              <a:buNone/>
              <a:defRPr b="0" i="0" sz="882" u="none" cap="none" strike="noStrike">
                <a:solidFill>
                  <a:schemeClr val="dk1"/>
                </a:solidFill>
                <a:latin typeface="Quattrocento Sans"/>
                <a:ea typeface="Quattrocento Sans"/>
                <a:cs typeface="Quattrocento Sans"/>
                <a:sym typeface="Quattrocento Sans"/>
              </a:defRPr>
            </a:lvl1pPr>
            <a:lvl2pPr indent="-284607" lvl="1" marL="914400" marR="0" rtl="0" algn="l">
              <a:lnSpc>
                <a:spcPct val="90000"/>
              </a:lnSpc>
              <a:spcBef>
                <a:spcPts val="333"/>
              </a:spcBef>
              <a:spcAft>
                <a:spcPts val="0"/>
              </a:spcAft>
              <a:buClr>
                <a:schemeClr val="dk1"/>
              </a:buClr>
              <a:buSzPts val="882"/>
              <a:buFont typeface="Arial"/>
              <a:buChar char="•"/>
              <a:defRPr b="0" i="0" sz="882" u="none" cap="none" strike="noStrike">
                <a:solidFill>
                  <a:schemeClr val="dk1"/>
                </a:solidFill>
                <a:latin typeface="Quattrocento Sans"/>
                <a:ea typeface="Quattrocento Sans"/>
                <a:cs typeface="Quattrocento Sans"/>
                <a:sym typeface="Quattrocento Sans"/>
              </a:defRPr>
            </a:lvl2pPr>
            <a:lvl3pPr indent="-284607" lvl="2" marL="1371600" marR="0" rtl="0" algn="l">
              <a:lnSpc>
                <a:spcPct val="90000"/>
              </a:lnSpc>
              <a:spcBef>
                <a:spcPts val="333"/>
              </a:spcBef>
              <a:spcAft>
                <a:spcPts val="0"/>
              </a:spcAft>
              <a:buClr>
                <a:schemeClr val="dk1"/>
              </a:buClr>
              <a:buSzPts val="882"/>
              <a:buFont typeface="Arial"/>
              <a:buChar char="•"/>
              <a:defRPr b="0" i="0" sz="882" u="none" cap="none" strike="noStrike">
                <a:solidFill>
                  <a:schemeClr val="dk1"/>
                </a:solidFill>
                <a:latin typeface="Quattrocento Sans"/>
                <a:ea typeface="Quattrocento Sans"/>
                <a:cs typeface="Quattrocento Sans"/>
                <a:sym typeface="Quattrocento Sans"/>
              </a:defRPr>
            </a:lvl3pPr>
            <a:lvl4pPr indent="-284607" lvl="3" marL="1828800" marR="0" rtl="0" algn="l">
              <a:lnSpc>
                <a:spcPct val="90000"/>
              </a:lnSpc>
              <a:spcBef>
                <a:spcPts val="333"/>
              </a:spcBef>
              <a:spcAft>
                <a:spcPts val="0"/>
              </a:spcAft>
              <a:buClr>
                <a:schemeClr val="dk1"/>
              </a:buClr>
              <a:buSzPts val="882"/>
              <a:buFont typeface="Arial"/>
              <a:buChar char="•"/>
              <a:defRPr b="0" i="0" sz="882" u="none" cap="none" strike="noStrike">
                <a:solidFill>
                  <a:schemeClr val="dk1"/>
                </a:solidFill>
                <a:latin typeface="Quattrocento Sans"/>
                <a:ea typeface="Quattrocento Sans"/>
                <a:cs typeface="Quattrocento Sans"/>
                <a:sym typeface="Quattrocento Sans"/>
              </a:defRPr>
            </a:lvl4pPr>
            <a:lvl5pPr indent="-284607" lvl="4" marL="2286000" marR="0" rtl="0" algn="l">
              <a:lnSpc>
                <a:spcPct val="90000"/>
              </a:lnSpc>
              <a:spcBef>
                <a:spcPts val="333"/>
              </a:spcBef>
              <a:spcAft>
                <a:spcPts val="0"/>
              </a:spcAft>
              <a:buClr>
                <a:schemeClr val="dk1"/>
              </a:buClr>
              <a:buSzPts val="882"/>
              <a:buFont typeface="Arial"/>
              <a:buChar char="•"/>
              <a:defRPr b="0" i="0" sz="882" u="none" cap="none" strike="noStrike">
                <a:solidFill>
                  <a:schemeClr val="dk1"/>
                </a:solidFill>
                <a:latin typeface="Quattrocento Sans"/>
                <a:ea typeface="Quattrocento Sans"/>
                <a:cs typeface="Quattrocento Sans"/>
                <a:sym typeface="Quattrocento Sans"/>
              </a:defRPr>
            </a:lvl5pPr>
            <a:lvl6pPr indent="-228600" lvl="5" marL="2743200" marR="0" rtl="0" algn="l">
              <a:spcBef>
                <a:spcPts val="333"/>
              </a:spcBef>
              <a:spcAft>
                <a:spcPts val="0"/>
              </a:spcAft>
              <a:buSzPts val="1400"/>
              <a:buNone/>
              <a:defRPr b="0" i="0" sz="1176"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176"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176"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176"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5909309" y="8685213"/>
            <a:ext cx="947103"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Quattrocento Sans"/>
                <a:ea typeface="Quattrocento Sans"/>
                <a:cs typeface="Quattrocento Sans"/>
                <a:sym typeface="Quattrocento Sans"/>
              </a:rPr>
              <a:t>‹#›</a:t>
            </a:fld>
            <a:endParaRPr b="0" i="0" sz="1200" u="none" cap="none" strike="noStrike">
              <a:solidFill>
                <a:schemeClr val="dk1"/>
              </a:solidFill>
              <a:latin typeface="Quattrocento Sans"/>
              <a:ea typeface="Quattrocento Sans"/>
              <a:cs typeface="Quattrocento Sans"/>
              <a:sym typeface="Quattrocento Sans"/>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2" name="Shape 152"/>
        <p:cNvGrpSpPr/>
        <p:nvPr/>
      </p:nvGrpSpPr>
      <p:grpSpPr>
        <a:xfrm>
          <a:off x="0" y="0"/>
          <a:ext cx="0" cy="0"/>
          <a:chOff x="0" y="0"/>
          <a:chExt cx="0" cy="0"/>
        </a:xfrm>
      </p:grpSpPr>
      <p:sp>
        <p:nvSpPr>
          <p:cNvPr id="153" name="Google Shape;153;p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4" name="Google Shape;154;p1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None/>
            </a:pPr>
            <a:r>
              <a:t/>
            </a:r>
            <a:endParaRPr/>
          </a:p>
        </p:txBody>
      </p:sp>
      <p:sp>
        <p:nvSpPr>
          <p:cNvPr id="155" name="Google Shape;155;p16:notes"/>
          <p:cNvSpPr txBox="1"/>
          <p:nvPr>
            <p:ph idx="3" type="hdr"/>
          </p:nvPr>
        </p:nvSpPr>
        <p:spPr>
          <a:xfrm>
            <a:off x="0" y="0"/>
            <a:ext cx="2971800" cy="4572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6" name="Google Shape;156;p16:notes"/>
          <p:cNvSpPr txBox="1"/>
          <p:nvPr>
            <p:ph idx="11" type="ftr"/>
          </p:nvPr>
        </p:nvSpPr>
        <p:spPr>
          <a:xfrm>
            <a:off x="0" y="8686800"/>
            <a:ext cx="5920740" cy="355964"/>
          </a:xfrm>
          <a:prstGeom prst="rect">
            <a:avLst/>
          </a:prstGeom>
          <a:noFill/>
          <a:ln>
            <a:noFill/>
          </a:ln>
        </p:spPr>
        <p:txBody>
          <a:bodyPr anchorCtr="0" anchor="b" bIns="45700" lIns="91425" spcFirstLastPara="1" rIns="91425" wrap="square" tIns="45700">
            <a:noAutofit/>
          </a:bodyPr>
          <a:lstStyle/>
          <a:p>
            <a:pPr indent="0" lvl="0" marL="571500" rtl="0" algn="l">
              <a:spcBef>
                <a:spcPts val="0"/>
              </a:spcBef>
              <a:spcAft>
                <a:spcPts val="0"/>
              </a:spcAft>
              <a:buNone/>
            </a:pPr>
            <a:r>
              <a:rPr lang="en-US" sz="400">
                <a:solidFill>
                  <a:srgbClr val="000000"/>
                </a:solidFill>
                <a:latin typeface="Quattrocento Sans"/>
                <a:ea typeface="Quattrocento Sans"/>
                <a:cs typeface="Quattrocento Sans"/>
                <a:sym typeface="Quattrocento Sans"/>
              </a:rPr>
              <a:t>© Microsoft Corporation. All rights reserved. MICROSOFT MAKES NO WARRANTIES, EXPRESS, IMPLIED OR STATUTORY, AS TO THE INFORMATION IN THIS PRESENTATION.</a:t>
            </a:r>
            <a:endParaRPr/>
          </a:p>
        </p:txBody>
      </p:sp>
      <p:sp>
        <p:nvSpPr>
          <p:cNvPr id="157" name="Google Shape;157;p16:notes"/>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lang="en-US"/>
              <a:t>3/28/2019 2:23 PM</a:t>
            </a:r>
            <a:endParaRPr/>
          </a:p>
        </p:txBody>
      </p:sp>
      <p:sp>
        <p:nvSpPr>
          <p:cNvPr id="158" name="Google Shape;158;p16:notes"/>
          <p:cNvSpPr txBox="1"/>
          <p:nvPr>
            <p:ph idx="12" type="sldNum"/>
          </p:nvPr>
        </p:nvSpPr>
        <p:spPr>
          <a:xfrm>
            <a:off x="5909309" y="8685213"/>
            <a:ext cx="947103"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2" name="Shape 252"/>
        <p:cNvGrpSpPr/>
        <p:nvPr/>
      </p:nvGrpSpPr>
      <p:grpSpPr>
        <a:xfrm>
          <a:off x="0" y="0"/>
          <a:ext cx="0" cy="0"/>
          <a:chOff x="0" y="0"/>
          <a:chExt cx="0" cy="0"/>
        </a:xfrm>
      </p:grpSpPr>
      <p:sp>
        <p:nvSpPr>
          <p:cNvPr id="253" name="Google Shape;253;g7ccf79e1e1_0_7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4" name="Google Shape;254;g7ccf79e1e1_0_7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None/>
            </a:pPr>
            <a:r>
              <a:t/>
            </a:r>
            <a:endParaRPr/>
          </a:p>
        </p:txBody>
      </p:sp>
      <p:sp>
        <p:nvSpPr>
          <p:cNvPr id="255" name="Google Shape;255;g7ccf79e1e1_0_76:notes"/>
          <p:cNvSpPr txBox="1"/>
          <p:nvPr>
            <p:ph idx="3" type="hdr"/>
          </p:nvPr>
        </p:nvSpPr>
        <p:spPr>
          <a:xfrm>
            <a:off x="0" y="0"/>
            <a:ext cx="2971800" cy="4572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6" name="Google Shape;256;g7ccf79e1e1_0_76:notes"/>
          <p:cNvSpPr txBox="1"/>
          <p:nvPr>
            <p:ph idx="11" type="ftr"/>
          </p:nvPr>
        </p:nvSpPr>
        <p:spPr>
          <a:xfrm>
            <a:off x="0" y="8686800"/>
            <a:ext cx="5920800" cy="356100"/>
          </a:xfrm>
          <a:prstGeom prst="rect">
            <a:avLst/>
          </a:prstGeom>
          <a:noFill/>
          <a:ln>
            <a:noFill/>
          </a:ln>
        </p:spPr>
        <p:txBody>
          <a:bodyPr anchorCtr="0" anchor="b" bIns="45700" lIns="91425" spcFirstLastPara="1" rIns="91425" wrap="square" tIns="45700">
            <a:noAutofit/>
          </a:bodyPr>
          <a:lstStyle/>
          <a:p>
            <a:pPr indent="0" lvl="0" marL="571500" rtl="0" algn="l">
              <a:spcBef>
                <a:spcPts val="0"/>
              </a:spcBef>
              <a:spcAft>
                <a:spcPts val="0"/>
              </a:spcAft>
              <a:buNone/>
            </a:pPr>
            <a:r>
              <a:rPr lang="en-US" sz="400">
                <a:solidFill>
                  <a:srgbClr val="000000"/>
                </a:solidFill>
                <a:latin typeface="Quattrocento Sans"/>
                <a:ea typeface="Quattrocento Sans"/>
                <a:cs typeface="Quattrocento Sans"/>
                <a:sym typeface="Quattrocento Sans"/>
              </a:rPr>
              <a:t>© Microsoft Corporation. All rights reserved. MICROSOFT MAKES NO WARRANTIES, EXPRESS, IMPLIED OR STATUTORY, AS TO THE INFORMATION IN THIS PRESENTATION.</a:t>
            </a:r>
            <a:endParaRPr/>
          </a:p>
        </p:txBody>
      </p:sp>
      <p:sp>
        <p:nvSpPr>
          <p:cNvPr id="257" name="Google Shape;257;g7ccf79e1e1_0_76:notes"/>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lang="en-US"/>
              <a:t>3/28/2019 2:23 PM</a:t>
            </a:r>
            <a:endParaRPr/>
          </a:p>
        </p:txBody>
      </p:sp>
      <p:sp>
        <p:nvSpPr>
          <p:cNvPr id="258" name="Google Shape;258;g7ccf79e1e1_0_76:notes"/>
          <p:cNvSpPr txBox="1"/>
          <p:nvPr>
            <p:ph idx="12" type="sldNum"/>
          </p:nvPr>
        </p:nvSpPr>
        <p:spPr>
          <a:xfrm>
            <a:off x="5909309" y="8685213"/>
            <a:ext cx="9471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4" name="Shape 264"/>
        <p:cNvGrpSpPr/>
        <p:nvPr/>
      </p:nvGrpSpPr>
      <p:grpSpPr>
        <a:xfrm>
          <a:off x="0" y="0"/>
          <a:ext cx="0" cy="0"/>
          <a:chOff x="0" y="0"/>
          <a:chExt cx="0" cy="0"/>
        </a:xfrm>
      </p:grpSpPr>
      <p:sp>
        <p:nvSpPr>
          <p:cNvPr id="265" name="Google Shape;265;g7ccf79e1e1_0_8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6" name="Google Shape;266;g7ccf79e1e1_0_8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None/>
            </a:pPr>
            <a:r>
              <a:t/>
            </a:r>
            <a:endParaRPr/>
          </a:p>
        </p:txBody>
      </p:sp>
      <p:sp>
        <p:nvSpPr>
          <p:cNvPr id="267" name="Google Shape;267;g7ccf79e1e1_0_85:notes"/>
          <p:cNvSpPr txBox="1"/>
          <p:nvPr>
            <p:ph idx="3" type="hdr"/>
          </p:nvPr>
        </p:nvSpPr>
        <p:spPr>
          <a:xfrm>
            <a:off x="0" y="0"/>
            <a:ext cx="2971800" cy="4572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8" name="Google Shape;268;g7ccf79e1e1_0_85:notes"/>
          <p:cNvSpPr txBox="1"/>
          <p:nvPr>
            <p:ph idx="11" type="ftr"/>
          </p:nvPr>
        </p:nvSpPr>
        <p:spPr>
          <a:xfrm>
            <a:off x="0" y="8686800"/>
            <a:ext cx="5920800" cy="356100"/>
          </a:xfrm>
          <a:prstGeom prst="rect">
            <a:avLst/>
          </a:prstGeom>
          <a:noFill/>
          <a:ln>
            <a:noFill/>
          </a:ln>
        </p:spPr>
        <p:txBody>
          <a:bodyPr anchorCtr="0" anchor="b" bIns="45700" lIns="91425" spcFirstLastPara="1" rIns="91425" wrap="square" tIns="45700">
            <a:noAutofit/>
          </a:bodyPr>
          <a:lstStyle/>
          <a:p>
            <a:pPr indent="0" lvl="0" marL="571500" rtl="0" algn="l">
              <a:spcBef>
                <a:spcPts val="0"/>
              </a:spcBef>
              <a:spcAft>
                <a:spcPts val="0"/>
              </a:spcAft>
              <a:buNone/>
            </a:pPr>
            <a:r>
              <a:rPr lang="en-US" sz="400">
                <a:solidFill>
                  <a:srgbClr val="000000"/>
                </a:solidFill>
                <a:latin typeface="Quattrocento Sans"/>
                <a:ea typeface="Quattrocento Sans"/>
                <a:cs typeface="Quattrocento Sans"/>
                <a:sym typeface="Quattrocento Sans"/>
              </a:rPr>
              <a:t>© Microsoft Corporation. All rights reserved. MICROSOFT MAKES NO WARRANTIES, EXPRESS, IMPLIED OR STATUTORY, AS TO THE INFORMATION IN THIS PRESENTATION.</a:t>
            </a:r>
            <a:endParaRPr/>
          </a:p>
        </p:txBody>
      </p:sp>
      <p:sp>
        <p:nvSpPr>
          <p:cNvPr id="269" name="Google Shape;269;g7ccf79e1e1_0_85:notes"/>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lang="en-US"/>
              <a:t>3/28/2019 2:23 PM</a:t>
            </a:r>
            <a:endParaRPr/>
          </a:p>
        </p:txBody>
      </p:sp>
      <p:sp>
        <p:nvSpPr>
          <p:cNvPr id="270" name="Google Shape;270;g7ccf79e1e1_0_85:notes"/>
          <p:cNvSpPr txBox="1"/>
          <p:nvPr>
            <p:ph idx="12" type="sldNum"/>
          </p:nvPr>
        </p:nvSpPr>
        <p:spPr>
          <a:xfrm>
            <a:off x="5909309" y="8685213"/>
            <a:ext cx="9471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4" name="Shape 274"/>
        <p:cNvGrpSpPr/>
        <p:nvPr/>
      </p:nvGrpSpPr>
      <p:grpSpPr>
        <a:xfrm>
          <a:off x="0" y="0"/>
          <a:ext cx="0" cy="0"/>
          <a:chOff x="0" y="0"/>
          <a:chExt cx="0" cy="0"/>
        </a:xfrm>
      </p:grpSpPr>
      <p:sp>
        <p:nvSpPr>
          <p:cNvPr id="275" name="Google Shape;275;g6e25a164a2_0_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6" name="Google Shape;276;g6e25a164a2_0_1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None/>
            </a:pPr>
            <a:r>
              <a:t/>
            </a:r>
            <a:endParaRPr/>
          </a:p>
        </p:txBody>
      </p:sp>
      <p:sp>
        <p:nvSpPr>
          <p:cNvPr id="277" name="Google Shape;277;g6e25a164a2_0_13:notes"/>
          <p:cNvSpPr txBox="1"/>
          <p:nvPr>
            <p:ph idx="3" type="hdr"/>
          </p:nvPr>
        </p:nvSpPr>
        <p:spPr>
          <a:xfrm>
            <a:off x="0" y="0"/>
            <a:ext cx="2971800" cy="4572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8" name="Google Shape;278;g6e25a164a2_0_13:notes"/>
          <p:cNvSpPr txBox="1"/>
          <p:nvPr>
            <p:ph idx="11" type="ftr"/>
          </p:nvPr>
        </p:nvSpPr>
        <p:spPr>
          <a:xfrm>
            <a:off x="0" y="8686800"/>
            <a:ext cx="5920800" cy="356100"/>
          </a:xfrm>
          <a:prstGeom prst="rect">
            <a:avLst/>
          </a:prstGeom>
          <a:noFill/>
          <a:ln>
            <a:noFill/>
          </a:ln>
        </p:spPr>
        <p:txBody>
          <a:bodyPr anchorCtr="0" anchor="b" bIns="45700" lIns="91425" spcFirstLastPara="1" rIns="91425" wrap="square" tIns="45700">
            <a:noAutofit/>
          </a:bodyPr>
          <a:lstStyle/>
          <a:p>
            <a:pPr indent="0" lvl="0" marL="571500" rtl="0" algn="l">
              <a:spcBef>
                <a:spcPts val="0"/>
              </a:spcBef>
              <a:spcAft>
                <a:spcPts val="0"/>
              </a:spcAft>
              <a:buNone/>
            </a:pPr>
            <a:r>
              <a:rPr lang="en-US" sz="400">
                <a:solidFill>
                  <a:srgbClr val="000000"/>
                </a:solidFill>
                <a:latin typeface="Quattrocento Sans"/>
                <a:ea typeface="Quattrocento Sans"/>
                <a:cs typeface="Quattrocento Sans"/>
                <a:sym typeface="Quattrocento Sans"/>
              </a:rPr>
              <a:t>© Microsoft Corporation. All rights reserved. MICROSOFT MAKES NO WARRANTIES, EXPRESS, IMPLIED OR STATUTORY, AS TO THE INFORMATION IN THIS PRESENTATION.</a:t>
            </a:r>
            <a:endParaRPr/>
          </a:p>
        </p:txBody>
      </p:sp>
      <p:sp>
        <p:nvSpPr>
          <p:cNvPr id="279" name="Google Shape;279;g6e25a164a2_0_13:notes"/>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lang="en-US"/>
              <a:t>3/28/2019 2:23 PM</a:t>
            </a:r>
            <a:endParaRPr/>
          </a:p>
        </p:txBody>
      </p:sp>
      <p:sp>
        <p:nvSpPr>
          <p:cNvPr id="280" name="Google Shape;280;g6e25a164a2_0_13:notes"/>
          <p:cNvSpPr txBox="1"/>
          <p:nvPr>
            <p:ph idx="12" type="sldNum"/>
          </p:nvPr>
        </p:nvSpPr>
        <p:spPr>
          <a:xfrm>
            <a:off x="5909309" y="8685213"/>
            <a:ext cx="9471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5" name="Shape 285"/>
        <p:cNvGrpSpPr/>
        <p:nvPr/>
      </p:nvGrpSpPr>
      <p:grpSpPr>
        <a:xfrm>
          <a:off x="0" y="0"/>
          <a:ext cx="0" cy="0"/>
          <a:chOff x="0" y="0"/>
          <a:chExt cx="0" cy="0"/>
        </a:xfrm>
      </p:grpSpPr>
      <p:sp>
        <p:nvSpPr>
          <p:cNvPr id="286" name="Google Shape;286;g6e25a164a2_0_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7" name="Google Shape;287;g6e25a164a2_0_2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None/>
            </a:pPr>
            <a:r>
              <a:t/>
            </a:r>
            <a:endParaRPr/>
          </a:p>
        </p:txBody>
      </p:sp>
      <p:sp>
        <p:nvSpPr>
          <p:cNvPr id="288" name="Google Shape;288;g6e25a164a2_0_21:notes"/>
          <p:cNvSpPr txBox="1"/>
          <p:nvPr>
            <p:ph idx="3" type="hdr"/>
          </p:nvPr>
        </p:nvSpPr>
        <p:spPr>
          <a:xfrm>
            <a:off x="0" y="0"/>
            <a:ext cx="2971800" cy="4572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9" name="Google Shape;289;g6e25a164a2_0_21:notes"/>
          <p:cNvSpPr txBox="1"/>
          <p:nvPr>
            <p:ph idx="11" type="ftr"/>
          </p:nvPr>
        </p:nvSpPr>
        <p:spPr>
          <a:xfrm>
            <a:off x="0" y="8686800"/>
            <a:ext cx="5920800" cy="356100"/>
          </a:xfrm>
          <a:prstGeom prst="rect">
            <a:avLst/>
          </a:prstGeom>
          <a:noFill/>
          <a:ln>
            <a:noFill/>
          </a:ln>
        </p:spPr>
        <p:txBody>
          <a:bodyPr anchorCtr="0" anchor="b" bIns="45700" lIns="91425" spcFirstLastPara="1" rIns="91425" wrap="square" tIns="45700">
            <a:noAutofit/>
          </a:bodyPr>
          <a:lstStyle/>
          <a:p>
            <a:pPr indent="0" lvl="0" marL="571500" rtl="0" algn="l">
              <a:spcBef>
                <a:spcPts val="0"/>
              </a:spcBef>
              <a:spcAft>
                <a:spcPts val="0"/>
              </a:spcAft>
              <a:buNone/>
            </a:pPr>
            <a:r>
              <a:rPr lang="en-US" sz="400">
                <a:solidFill>
                  <a:srgbClr val="000000"/>
                </a:solidFill>
                <a:latin typeface="Quattrocento Sans"/>
                <a:ea typeface="Quattrocento Sans"/>
                <a:cs typeface="Quattrocento Sans"/>
                <a:sym typeface="Quattrocento Sans"/>
              </a:rPr>
              <a:t>© Microsoft Corporation. All rights reserved. MICROSOFT MAKES NO WARRANTIES, EXPRESS, IMPLIED OR STATUTORY, AS TO THE INFORMATION IN THIS PRESENTATION.</a:t>
            </a:r>
            <a:endParaRPr/>
          </a:p>
        </p:txBody>
      </p:sp>
      <p:sp>
        <p:nvSpPr>
          <p:cNvPr id="290" name="Google Shape;290;g6e25a164a2_0_21:notes"/>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lang="en-US"/>
              <a:t>3/28/2019 2:23 PM</a:t>
            </a:r>
            <a:endParaRPr/>
          </a:p>
        </p:txBody>
      </p:sp>
      <p:sp>
        <p:nvSpPr>
          <p:cNvPr id="291" name="Google Shape;291;g6e25a164a2_0_21:notes"/>
          <p:cNvSpPr txBox="1"/>
          <p:nvPr>
            <p:ph idx="12" type="sldNum"/>
          </p:nvPr>
        </p:nvSpPr>
        <p:spPr>
          <a:xfrm>
            <a:off x="5909309" y="8685213"/>
            <a:ext cx="9471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6" name="Shape 296"/>
        <p:cNvGrpSpPr/>
        <p:nvPr/>
      </p:nvGrpSpPr>
      <p:grpSpPr>
        <a:xfrm>
          <a:off x="0" y="0"/>
          <a:ext cx="0" cy="0"/>
          <a:chOff x="0" y="0"/>
          <a:chExt cx="0" cy="0"/>
        </a:xfrm>
      </p:grpSpPr>
      <p:sp>
        <p:nvSpPr>
          <p:cNvPr id="297" name="Google Shape;297;g6e25a164a2_0_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8" name="Google Shape;298;g6e25a164a2_0_2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None/>
            </a:pPr>
            <a:r>
              <a:t/>
            </a:r>
            <a:endParaRPr/>
          </a:p>
        </p:txBody>
      </p:sp>
      <p:sp>
        <p:nvSpPr>
          <p:cNvPr id="299" name="Google Shape;299;g6e25a164a2_0_29:notes"/>
          <p:cNvSpPr txBox="1"/>
          <p:nvPr>
            <p:ph idx="3" type="hdr"/>
          </p:nvPr>
        </p:nvSpPr>
        <p:spPr>
          <a:xfrm>
            <a:off x="0" y="0"/>
            <a:ext cx="2971800" cy="4572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0" name="Google Shape;300;g6e25a164a2_0_29:notes"/>
          <p:cNvSpPr txBox="1"/>
          <p:nvPr>
            <p:ph idx="11" type="ftr"/>
          </p:nvPr>
        </p:nvSpPr>
        <p:spPr>
          <a:xfrm>
            <a:off x="0" y="8686800"/>
            <a:ext cx="5920800" cy="356100"/>
          </a:xfrm>
          <a:prstGeom prst="rect">
            <a:avLst/>
          </a:prstGeom>
          <a:noFill/>
          <a:ln>
            <a:noFill/>
          </a:ln>
        </p:spPr>
        <p:txBody>
          <a:bodyPr anchorCtr="0" anchor="b" bIns="45700" lIns="91425" spcFirstLastPara="1" rIns="91425" wrap="square" tIns="45700">
            <a:noAutofit/>
          </a:bodyPr>
          <a:lstStyle/>
          <a:p>
            <a:pPr indent="0" lvl="0" marL="571500" rtl="0" algn="l">
              <a:spcBef>
                <a:spcPts val="0"/>
              </a:spcBef>
              <a:spcAft>
                <a:spcPts val="0"/>
              </a:spcAft>
              <a:buNone/>
            </a:pPr>
            <a:r>
              <a:rPr lang="en-US" sz="400">
                <a:solidFill>
                  <a:srgbClr val="000000"/>
                </a:solidFill>
                <a:latin typeface="Quattrocento Sans"/>
                <a:ea typeface="Quattrocento Sans"/>
                <a:cs typeface="Quattrocento Sans"/>
                <a:sym typeface="Quattrocento Sans"/>
              </a:rPr>
              <a:t>© Microsoft Corporation. All rights reserved. MICROSOFT MAKES NO WARRANTIES, EXPRESS, IMPLIED OR STATUTORY, AS TO THE INFORMATION IN THIS PRESENTATION.</a:t>
            </a:r>
            <a:endParaRPr/>
          </a:p>
        </p:txBody>
      </p:sp>
      <p:sp>
        <p:nvSpPr>
          <p:cNvPr id="301" name="Google Shape;301;g6e25a164a2_0_29:notes"/>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lang="en-US"/>
              <a:t>3/28/2019 2:23 PM</a:t>
            </a:r>
            <a:endParaRPr/>
          </a:p>
        </p:txBody>
      </p:sp>
      <p:sp>
        <p:nvSpPr>
          <p:cNvPr id="302" name="Google Shape;302;g6e25a164a2_0_29:notes"/>
          <p:cNvSpPr txBox="1"/>
          <p:nvPr>
            <p:ph idx="12" type="sldNum"/>
          </p:nvPr>
        </p:nvSpPr>
        <p:spPr>
          <a:xfrm>
            <a:off x="5909309" y="8685213"/>
            <a:ext cx="9471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6" name="Shape 306"/>
        <p:cNvGrpSpPr/>
        <p:nvPr/>
      </p:nvGrpSpPr>
      <p:grpSpPr>
        <a:xfrm>
          <a:off x="0" y="0"/>
          <a:ext cx="0" cy="0"/>
          <a:chOff x="0" y="0"/>
          <a:chExt cx="0" cy="0"/>
        </a:xfrm>
      </p:grpSpPr>
      <p:sp>
        <p:nvSpPr>
          <p:cNvPr id="307" name="Google Shape;307;g6e25a164a2_0_4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8" name="Google Shape;308;g6e25a164a2_0_4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None/>
            </a:pPr>
            <a:r>
              <a:t/>
            </a:r>
            <a:endParaRPr/>
          </a:p>
        </p:txBody>
      </p:sp>
      <p:sp>
        <p:nvSpPr>
          <p:cNvPr id="309" name="Google Shape;309;g6e25a164a2_0_45:notes"/>
          <p:cNvSpPr txBox="1"/>
          <p:nvPr>
            <p:ph idx="3" type="hdr"/>
          </p:nvPr>
        </p:nvSpPr>
        <p:spPr>
          <a:xfrm>
            <a:off x="0" y="0"/>
            <a:ext cx="2971800" cy="4572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0" name="Google Shape;310;g6e25a164a2_0_45:notes"/>
          <p:cNvSpPr txBox="1"/>
          <p:nvPr>
            <p:ph idx="11" type="ftr"/>
          </p:nvPr>
        </p:nvSpPr>
        <p:spPr>
          <a:xfrm>
            <a:off x="0" y="8686800"/>
            <a:ext cx="5920800" cy="356100"/>
          </a:xfrm>
          <a:prstGeom prst="rect">
            <a:avLst/>
          </a:prstGeom>
          <a:noFill/>
          <a:ln>
            <a:noFill/>
          </a:ln>
        </p:spPr>
        <p:txBody>
          <a:bodyPr anchorCtr="0" anchor="b" bIns="45700" lIns="91425" spcFirstLastPara="1" rIns="91425" wrap="square" tIns="45700">
            <a:noAutofit/>
          </a:bodyPr>
          <a:lstStyle/>
          <a:p>
            <a:pPr indent="0" lvl="0" marL="571500" rtl="0" algn="l">
              <a:spcBef>
                <a:spcPts val="0"/>
              </a:spcBef>
              <a:spcAft>
                <a:spcPts val="0"/>
              </a:spcAft>
              <a:buNone/>
            </a:pPr>
            <a:r>
              <a:rPr lang="en-US" sz="400">
                <a:solidFill>
                  <a:srgbClr val="000000"/>
                </a:solidFill>
                <a:latin typeface="Quattrocento Sans"/>
                <a:ea typeface="Quattrocento Sans"/>
                <a:cs typeface="Quattrocento Sans"/>
                <a:sym typeface="Quattrocento Sans"/>
              </a:rPr>
              <a:t>© Microsoft Corporation. All rights reserved. MICROSOFT MAKES NO WARRANTIES, EXPRESS, IMPLIED OR STATUTORY, AS TO THE INFORMATION IN THIS PRESENTATION.</a:t>
            </a:r>
            <a:endParaRPr/>
          </a:p>
        </p:txBody>
      </p:sp>
      <p:sp>
        <p:nvSpPr>
          <p:cNvPr id="311" name="Google Shape;311;g6e25a164a2_0_45:notes"/>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lang="en-US"/>
              <a:t>3/28/2019 2:23 PM</a:t>
            </a:r>
            <a:endParaRPr/>
          </a:p>
        </p:txBody>
      </p:sp>
      <p:sp>
        <p:nvSpPr>
          <p:cNvPr id="312" name="Google Shape;312;g6e25a164a2_0_45:notes"/>
          <p:cNvSpPr txBox="1"/>
          <p:nvPr>
            <p:ph idx="12" type="sldNum"/>
          </p:nvPr>
        </p:nvSpPr>
        <p:spPr>
          <a:xfrm>
            <a:off x="5909309" y="8685213"/>
            <a:ext cx="9471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6" name="Shape 316"/>
        <p:cNvGrpSpPr/>
        <p:nvPr/>
      </p:nvGrpSpPr>
      <p:grpSpPr>
        <a:xfrm>
          <a:off x="0" y="0"/>
          <a:ext cx="0" cy="0"/>
          <a:chOff x="0" y="0"/>
          <a:chExt cx="0" cy="0"/>
        </a:xfrm>
      </p:grpSpPr>
      <p:sp>
        <p:nvSpPr>
          <p:cNvPr id="317" name="Google Shape;317;g6e25a164a2_0_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8" name="Google Shape;318;g6e25a164a2_0_3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None/>
            </a:pPr>
            <a:r>
              <a:t/>
            </a:r>
            <a:endParaRPr/>
          </a:p>
        </p:txBody>
      </p:sp>
      <p:sp>
        <p:nvSpPr>
          <p:cNvPr id="319" name="Google Shape;319;g6e25a164a2_0_37:notes"/>
          <p:cNvSpPr txBox="1"/>
          <p:nvPr>
            <p:ph idx="3" type="hdr"/>
          </p:nvPr>
        </p:nvSpPr>
        <p:spPr>
          <a:xfrm>
            <a:off x="0" y="0"/>
            <a:ext cx="2971800" cy="4572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0" name="Google Shape;320;g6e25a164a2_0_37:notes"/>
          <p:cNvSpPr txBox="1"/>
          <p:nvPr>
            <p:ph idx="11" type="ftr"/>
          </p:nvPr>
        </p:nvSpPr>
        <p:spPr>
          <a:xfrm>
            <a:off x="0" y="8686800"/>
            <a:ext cx="5920800" cy="356100"/>
          </a:xfrm>
          <a:prstGeom prst="rect">
            <a:avLst/>
          </a:prstGeom>
          <a:noFill/>
          <a:ln>
            <a:noFill/>
          </a:ln>
        </p:spPr>
        <p:txBody>
          <a:bodyPr anchorCtr="0" anchor="b" bIns="45700" lIns="91425" spcFirstLastPara="1" rIns="91425" wrap="square" tIns="45700">
            <a:noAutofit/>
          </a:bodyPr>
          <a:lstStyle/>
          <a:p>
            <a:pPr indent="0" lvl="0" marL="571500" rtl="0" algn="l">
              <a:spcBef>
                <a:spcPts val="0"/>
              </a:spcBef>
              <a:spcAft>
                <a:spcPts val="0"/>
              </a:spcAft>
              <a:buNone/>
            </a:pPr>
            <a:r>
              <a:rPr lang="en-US" sz="400">
                <a:solidFill>
                  <a:srgbClr val="000000"/>
                </a:solidFill>
                <a:latin typeface="Quattrocento Sans"/>
                <a:ea typeface="Quattrocento Sans"/>
                <a:cs typeface="Quattrocento Sans"/>
                <a:sym typeface="Quattrocento Sans"/>
              </a:rPr>
              <a:t>© Microsoft Corporation. All rights reserved. MICROSOFT MAKES NO WARRANTIES, EXPRESS, IMPLIED OR STATUTORY, AS TO THE INFORMATION IN THIS PRESENTATION.</a:t>
            </a:r>
            <a:endParaRPr/>
          </a:p>
        </p:txBody>
      </p:sp>
      <p:sp>
        <p:nvSpPr>
          <p:cNvPr id="321" name="Google Shape;321;g6e25a164a2_0_37:notes"/>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lang="en-US"/>
              <a:t>3/28/2019 2:23 PM</a:t>
            </a:r>
            <a:endParaRPr/>
          </a:p>
        </p:txBody>
      </p:sp>
      <p:sp>
        <p:nvSpPr>
          <p:cNvPr id="322" name="Google Shape;322;g6e25a164a2_0_37:notes"/>
          <p:cNvSpPr txBox="1"/>
          <p:nvPr>
            <p:ph idx="12" type="sldNum"/>
          </p:nvPr>
        </p:nvSpPr>
        <p:spPr>
          <a:xfrm>
            <a:off x="5909309" y="8685213"/>
            <a:ext cx="9471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6" name="Shape 326"/>
        <p:cNvGrpSpPr/>
        <p:nvPr/>
      </p:nvGrpSpPr>
      <p:grpSpPr>
        <a:xfrm>
          <a:off x="0" y="0"/>
          <a:ext cx="0" cy="0"/>
          <a:chOff x="0" y="0"/>
          <a:chExt cx="0" cy="0"/>
        </a:xfrm>
      </p:grpSpPr>
      <p:sp>
        <p:nvSpPr>
          <p:cNvPr id="327" name="Google Shape;327;p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8" name="Google Shape;328;p2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None/>
            </a:pPr>
            <a:r>
              <a:t/>
            </a:r>
            <a:endParaRPr/>
          </a:p>
        </p:txBody>
      </p:sp>
      <p:sp>
        <p:nvSpPr>
          <p:cNvPr id="329" name="Google Shape;329;p25:notes"/>
          <p:cNvSpPr txBox="1"/>
          <p:nvPr>
            <p:ph idx="3" type="hdr"/>
          </p:nvPr>
        </p:nvSpPr>
        <p:spPr>
          <a:xfrm>
            <a:off x="0" y="0"/>
            <a:ext cx="2971800" cy="4572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0" name="Google Shape;330;p25:notes"/>
          <p:cNvSpPr txBox="1"/>
          <p:nvPr>
            <p:ph idx="11" type="ftr"/>
          </p:nvPr>
        </p:nvSpPr>
        <p:spPr>
          <a:xfrm>
            <a:off x="0" y="8686800"/>
            <a:ext cx="5920740" cy="355964"/>
          </a:xfrm>
          <a:prstGeom prst="rect">
            <a:avLst/>
          </a:prstGeom>
          <a:noFill/>
          <a:ln>
            <a:noFill/>
          </a:ln>
        </p:spPr>
        <p:txBody>
          <a:bodyPr anchorCtr="0" anchor="b" bIns="45700" lIns="91425" spcFirstLastPara="1" rIns="91425" wrap="square" tIns="45700">
            <a:noAutofit/>
          </a:bodyPr>
          <a:lstStyle/>
          <a:p>
            <a:pPr indent="0" lvl="0" marL="571500" rtl="0" algn="l">
              <a:spcBef>
                <a:spcPts val="0"/>
              </a:spcBef>
              <a:spcAft>
                <a:spcPts val="0"/>
              </a:spcAft>
              <a:buNone/>
            </a:pPr>
            <a:r>
              <a:rPr lang="en-US" sz="400">
                <a:solidFill>
                  <a:srgbClr val="000000"/>
                </a:solidFill>
                <a:latin typeface="Quattrocento Sans"/>
                <a:ea typeface="Quattrocento Sans"/>
                <a:cs typeface="Quattrocento Sans"/>
                <a:sym typeface="Quattrocento Sans"/>
              </a:rPr>
              <a:t>© Microsoft Corporation. All rights reserved. MICROSOFT MAKES NO WARRANTIES, EXPRESS, IMPLIED OR STATUTORY, AS TO THE INFORMATION IN THIS PRESENTATION.</a:t>
            </a:r>
            <a:endParaRPr/>
          </a:p>
        </p:txBody>
      </p:sp>
      <p:sp>
        <p:nvSpPr>
          <p:cNvPr id="331" name="Google Shape;331;p25:notes"/>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lang="en-US"/>
              <a:t>3/28/2019 2:23 PM</a:t>
            </a:r>
            <a:endParaRPr/>
          </a:p>
        </p:txBody>
      </p:sp>
      <p:sp>
        <p:nvSpPr>
          <p:cNvPr id="332" name="Google Shape;332;p25:notes"/>
          <p:cNvSpPr txBox="1"/>
          <p:nvPr>
            <p:ph idx="12" type="sldNum"/>
          </p:nvPr>
        </p:nvSpPr>
        <p:spPr>
          <a:xfrm>
            <a:off x="5909309" y="8685213"/>
            <a:ext cx="947103"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6" name="Shape 336"/>
        <p:cNvGrpSpPr/>
        <p:nvPr/>
      </p:nvGrpSpPr>
      <p:grpSpPr>
        <a:xfrm>
          <a:off x="0" y="0"/>
          <a:ext cx="0" cy="0"/>
          <a:chOff x="0" y="0"/>
          <a:chExt cx="0" cy="0"/>
        </a:xfrm>
      </p:grpSpPr>
      <p:sp>
        <p:nvSpPr>
          <p:cNvPr id="337" name="Google Shape;337;g6e25a164a2_0_5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8" name="Google Shape;338;g6e25a164a2_0_5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None/>
            </a:pPr>
            <a:r>
              <a:t/>
            </a:r>
            <a:endParaRPr/>
          </a:p>
        </p:txBody>
      </p:sp>
      <p:sp>
        <p:nvSpPr>
          <p:cNvPr id="339" name="Google Shape;339;g6e25a164a2_0_53:notes"/>
          <p:cNvSpPr txBox="1"/>
          <p:nvPr>
            <p:ph idx="3" type="hdr"/>
          </p:nvPr>
        </p:nvSpPr>
        <p:spPr>
          <a:xfrm>
            <a:off x="0" y="0"/>
            <a:ext cx="2971800" cy="4572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0" name="Google Shape;340;g6e25a164a2_0_53:notes"/>
          <p:cNvSpPr txBox="1"/>
          <p:nvPr>
            <p:ph idx="11" type="ftr"/>
          </p:nvPr>
        </p:nvSpPr>
        <p:spPr>
          <a:xfrm>
            <a:off x="0" y="8686800"/>
            <a:ext cx="5920800" cy="356100"/>
          </a:xfrm>
          <a:prstGeom prst="rect">
            <a:avLst/>
          </a:prstGeom>
          <a:noFill/>
          <a:ln>
            <a:noFill/>
          </a:ln>
        </p:spPr>
        <p:txBody>
          <a:bodyPr anchorCtr="0" anchor="b" bIns="45700" lIns="91425" spcFirstLastPara="1" rIns="91425" wrap="square" tIns="45700">
            <a:noAutofit/>
          </a:bodyPr>
          <a:lstStyle/>
          <a:p>
            <a:pPr indent="0" lvl="0" marL="571500" rtl="0" algn="l">
              <a:spcBef>
                <a:spcPts val="0"/>
              </a:spcBef>
              <a:spcAft>
                <a:spcPts val="0"/>
              </a:spcAft>
              <a:buNone/>
            </a:pPr>
            <a:r>
              <a:rPr lang="en-US" sz="400">
                <a:solidFill>
                  <a:srgbClr val="000000"/>
                </a:solidFill>
                <a:latin typeface="Quattrocento Sans"/>
                <a:ea typeface="Quattrocento Sans"/>
                <a:cs typeface="Quattrocento Sans"/>
                <a:sym typeface="Quattrocento Sans"/>
              </a:rPr>
              <a:t>© Microsoft Corporation. All rights reserved. MICROSOFT MAKES NO WARRANTIES, EXPRESS, IMPLIED OR STATUTORY, AS TO THE INFORMATION IN THIS PRESENTATION.</a:t>
            </a:r>
            <a:endParaRPr/>
          </a:p>
        </p:txBody>
      </p:sp>
      <p:sp>
        <p:nvSpPr>
          <p:cNvPr id="341" name="Google Shape;341;g6e25a164a2_0_53:notes"/>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lang="en-US"/>
              <a:t>3/28/2019 2:23 PM</a:t>
            </a:r>
            <a:endParaRPr/>
          </a:p>
        </p:txBody>
      </p:sp>
      <p:sp>
        <p:nvSpPr>
          <p:cNvPr id="342" name="Google Shape;342;g6e25a164a2_0_53:notes"/>
          <p:cNvSpPr txBox="1"/>
          <p:nvPr>
            <p:ph idx="12" type="sldNum"/>
          </p:nvPr>
        </p:nvSpPr>
        <p:spPr>
          <a:xfrm>
            <a:off x="5909309" y="8685213"/>
            <a:ext cx="9471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6" name="Shape 346"/>
        <p:cNvGrpSpPr/>
        <p:nvPr/>
      </p:nvGrpSpPr>
      <p:grpSpPr>
        <a:xfrm>
          <a:off x="0" y="0"/>
          <a:ext cx="0" cy="0"/>
          <a:chOff x="0" y="0"/>
          <a:chExt cx="0" cy="0"/>
        </a:xfrm>
      </p:grpSpPr>
      <p:sp>
        <p:nvSpPr>
          <p:cNvPr id="347" name="Google Shape;347;g6e25a164a2_0_6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8" name="Google Shape;348;g6e25a164a2_0_6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None/>
            </a:pPr>
            <a:r>
              <a:t/>
            </a:r>
            <a:endParaRPr/>
          </a:p>
        </p:txBody>
      </p:sp>
      <p:sp>
        <p:nvSpPr>
          <p:cNvPr id="349" name="Google Shape;349;g6e25a164a2_0_61:notes"/>
          <p:cNvSpPr txBox="1"/>
          <p:nvPr>
            <p:ph idx="3" type="hdr"/>
          </p:nvPr>
        </p:nvSpPr>
        <p:spPr>
          <a:xfrm>
            <a:off x="0" y="0"/>
            <a:ext cx="2971800" cy="4572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0" name="Google Shape;350;g6e25a164a2_0_61:notes"/>
          <p:cNvSpPr txBox="1"/>
          <p:nvPr>
            <p:ph idx="11" type="ftr"/>
          </p:nvPr>
        </p:nvSpPr>
        <p:spPr>
          <a:xfrm>
            <a:off x="0" y="8686800"/>
            <a:ext cx="5920800" cy="356100"/>
          </a:xfrm>
          <a:prstGeom prst="rect">
            <a:avLst/>
          </a:prstGeom>
          <a:noFill/>
          <a:ln>
            <a:noFill/>
          </a:ln>
        </p:spPr>
        <p:txBody>
          <a:bodyPr anchorCtr="0" anchor="b" bIns="45700" lIns="91425" spcFirstLastPara="1" rIns="91425" wrap="square" tIns="45700">
            <a:noAutofit/>
          </a:bodyPr>
          <a:lstStyle/>
          <a:p>
            <a:pPr indent="0" lvl="0" marL="571500" rtl="0" algn="l">
              <a:spcBef>
                <a:spcPts val="0"/>
              </a:spcBef>
              <a:spcAft>
                <a:spcPts val="0"/>
              </a:spcAft>
              <a:buNone/>
            </a:pPr>
            <a:r>
              <a:rPr lang="en-US" sz="400">
                <a:solidFill>
                  <a:srgbClr val="000000"/>
                </a:solidFill>
                <a:latin typeface="Quattrocento Sans"/>
                <a:ea typeface="Quattrocento Sans"/>
                <a:cs typeface="Quattrocento Sans"/>
                <a:sym typeface="Quattrocento Sans"/>
              </a:rPr>
              <a:t>© Microsoft Corporation. All rights reserved. MICROSOFT MAKES NO WARRANTIES, EXPRESS, IMPLIED OR STATUTORY, AS TO THE INFORMATION IN THIS PRESENTATION.</a:t>
            </a:r>
            <a:endParaRPr/>
          </a:p>
        </p:txBody>
      </p:sp>
      <p:sp>
        <p:nvSpPr>
          <p:cNvPr id="351" name="Google Shape;351;g6e25a164a2_0_61:notes"/>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lang="en-US"/>
              <a:t>3/28/2019 2:23 PM</a:t>
            </a:r>
            <a:endParaRPr/>
          </a:p>
        </p:txBody>
      </p:sp>
      <p:sp>
        <p:nvSpPr>
          <p:cNvPr id="352" name="Google Shape;352;g6e25a164a2_0_61:notes"/>
          <p:cNvSpPr txBox="1"/>
          <p:nvPr>
            <p:ph idx="12" type="sldNum"/>
          </p:nvPr>
        </p:nvSpPr>
        <p:spPr>
          <a:xfrm>
            <a:off x="5909309" y="8685213"/>
            <a:ext cx="9471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2" name="Shape 162"/>
        <p:cNvGrpSpPr/>
        <p:nvPr/>
      </p:nvGrpSpPr>
      <p:grpSpPr>
        <a:xfrm>
          <a:off x="0" y="0"/>
          <a:ext cx="0" cy="0"/>
          <a:chOff x="0" y="0"/>
          <a:chExt cx="0" cy="0"/>
        </a:xfrm>
      </p:grpSpPr>
      <p:sp>
        <p:nvSpPr>
          <p:cNvPr id="163" name="Google Shape;163;p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4" name="Google Shape;164;p1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None/>
            </a:pPr>
            <a:r>
              <a:t/>
            </a:r>
            <a:endParaRPr/>
          </a:p>
        </p:txBody>
      </p:sp>
      <p:sp>
        <p:nvSpPr>
          <p:cNvPr id="165" name="Google Shape;165;p17:notes"/>
          <p:cNvSpPr txBox="1"/>
          <p:nvPr>
            <p:ph idx="3" type="hdr"/>
          </p:nvPr>
        </p:nvSpPr>
        <p:spPr>
          <a:xfrm>
            <a:off x="0" y="0"/>
            <a:ext cx="2971800" cy="4572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6" name="Google Shape;166;p17:notes"/>
          <p:cNvSpPr txBox="1"/>
          <p:nvPr>
            <p:ph idx="11" type="ftr"/>
          </p:nvPr>
        </p:nvSpPr>
        <p:spPr>
          <a:xfrm>
            <a:off x="0" y="8686800"/>
            <a:ext cx="5920740" cy="355964"/>
          </a:xfrm>
          <a:prstGeom prst="rect">
            <a:avLst/>
          </a:prstGeom>
          <a:noFill/>
          <a:ln>
            <a:noFill/>
          </a:ln>
        </p:spPr>
        <p:txBody>
          <a:bodyPr anchorCtr="0" anchor="b" bIns="45700" lIns="91425" spcFirstLastPara="1" rIns="91425" wrap="square" tIns="45700">
            <a:noAutofit/>
          </a:bodyPr>
          <a:lstStyle/>
          <a:p>
            <a:pPr indent="0" lvl="0" marL="571500" rtl="0" algn="l">
              <a:spcBef>
                <a:spcPts val="0"/>
              </a:spcBef>
              <a:spcAft>
                <a:spcPts val="0"/>
              </a:spcAft>
              <a:buNone/>
            </a:pPr>
            <a:r>
              <a:rPr lang="en-US" sz="400">
                <a:solidFill>
                  <a:srgbClr val="000000"/>
                </a:solidFill>
                <a:latin typeface="Quattrocento Sans"/>
                <a:ea typeface="Quattrocento Sans"/>
                <a:cs typeface="Quattrocento Sans"/>
                <a:sym typeface="Quattrocento Sans"/>
              </a:rPr>
              <a:t>© Microsoft Corporation. All rights reserved. MICROSOFT MAKES NO WARRANTIES, EXPRESS, IMPLIED OR STATUTORY, AS TO THE INFORMATION IN THIS PRESENTATION.</a:t>
            </a:r>
            <a:endParaRPr/>
          </a:p>
        </p:txBody>
      </p:sp>
      <p:sp>
        <p:nvSpPr>
          <p:cNvPr id="167" name="Google Shape;167;p17:notes"/>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lang="en-US"/>
              <a:t>3/28/2019 2:23 PM</a:t>
            </a:r>
            <a:endParaRPr/>
          </a:p>
        </p:txBody>
      </p:sp>
      <p:sp>
        <p:nvSpPr>
          <p:cNvPr id="168" name="Google Shape;168;p17:notes"/>
          <p:cNvSpPr txBox="1"/>
          <p:nvPr>
            <p:ph idx="12" type="sldNum"/>
          </p:nvPr>
        </p:nvSpPr>
        <p:spPr>
          <a:xfrm>
            <a:off x="5909309" y="8685213"/>
            <a:ext cx="947103"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6" name="Shape 356"/>
        <p:cNvGrpSpPr/>
        <p:nvPr/>
      </p:nvGrpSpPr>
      <p:grpSpPr>
        <a:xfrm>
          <a:off x="0" y="0"/>
          <a:ext cx="0" cy="0"/>
          <a:chOff x="0" y="0"/>
          <a:chExt cx="0" cy="0"/>
        </a:xfrm>
      </p:grpSpPr>
      <p:sp>
        <p:nvSpPr>
          <p:cNvPr id="357" name="Google Shape;357;g6e25a164a2_0_6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8" name="Google Shape;358;g6e25a164a2_0_6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None/>
            </a:pPr>
            <a:r>
              <a:t/>
            </a:r>
            <a:endParaRPr/>
          </a:p>
        </p:txBody>
      </p:sp>
      <p:sp>
        <p:nvSpPr>
          <p:cNvPr id="359" name="Google Shape;359;g6e25a164a2_0_69:notes"/>
          <p:cNvSpPr txBox="1"/>
          <p:nvPr>
            <p:ph idx="3" type="hdr"/>
          </p:nvPr>
        </p:nvSpPr>
        <p:spPr>
          <a:xfrm>
            <a:off x="0" y="0"/>
            <a:ext cx="2971800" cy="4572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0" name="Google Shape;360;g6e25a164a2_0_69:notes"/>
          <p:cNvSpPr txBox="1"/>
          <p:nvPr>
            <p:ph idx="11" type="ftr"/>
          </p:nvPr>
        </p:nvSpPr>
        <p:spPr>
          <a:xfrm>
            <a:off x="0" y="8686800"/>
            <a:ext cx="5920800" cy="356100"/>
          </a:xfrm>
          <a:prstGeom prst="rect">
            <a:avLst/>
          </a:prstGeom>
          <a:noFill/>
          <a:ln>
            <a:noFill/>
          </a:ln>
        </p:spPr>
        <p:txBody>
          <a:bodyPr anchorCtr="0" anchor="b" bIns="45700" lIns="91425" spcFirstLastPara="1" rIns="91425" wrap="square" tIns="45700">
            <a:noAutofit/>
          </a:bodyPr>
          <a:lstStyle/>
          <a:p>
            <a:pPr indent="0" lvl="0" marL="571500" rtl="0" algn="l">
              <a:spcBef>
                <a:spcPts val="0"/>
              </a:spcBef>
              <a:spcAft>
                <a:spcPts val="0"/>
              </a:spcAft>
              <a:buNone/>
            </a:pPr>
            <a:r>
              <a:rPr lang="en-US" sz="400">
                <a:solidFill>
                  <a:srgbClr val="000000"/>
                </a:solidFill>
                <a:latin typeface="Quattrocento Sans"/>
                <a:ea typeface="Quattrocento Sans"/>
                <a:cs typeface="Quattrocento Sans"/>
                <a:sym typeface="Quattrocento Sans"/>
              </a:rPr>
              <a:t>© Microsoft Corporation. All rights reserved. MICROSOFT MAKES NO WARRANTIES, EXPRESS, IMPLIED OR STATUTORY, AS TO THE INFORMATION IN THIS PRESENTATION.</a:t>
            </a:r>
            <a:endParaRPr/>
          </a:p>
        </p:txBody>
      </p:sp>
      <p:sp>
        <p:nvSpPr>
          <p:cNvPr id="361" name="Google Shape;361;g6e25a164a2_0_69:notes"/>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lang="en-US"/>
              <a:t>3/28/2019 2:23 PM</a:t>
            </a:r>
            <a:endParaRPr/>
          </a:p>
        </p:txBody>
      </p:sp>
      <p:sp>
        <p:nvSpPr>
          <p:cNvPr id="362" name="Google Shape;362;g6e25a164a2_0_69:notes"/>
          <p:cNvSpPr txBox="1"/>
          <p:nvPr>
            <p:ph idx="12" type="sldNum"/>
          </p:nvPr>
        </p:nvSpPr>
        <p:spPr>
          <a:xfrm>
            <a:off x="5909309" y="8685213"/>
            <a:ext cx="9471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6" name="Shape 366"/>
        <p:cNvGrpSpPr/>
        <p:nvPr/>
      </p:nvGrpSpPr>
      <p:grpSpPr>
        <a:xfrm>
          <a:off x="0" y="0"/>
          <a:ext cx="0" cy="0"/>
          <a:chOff x="0" y="0"/>
          <a:chExt cx="0" cy="0"/>
        </a:xfrm>
      </p:grpSpPr>
      <p:sp>
        <p:nvSpPr>
          <p:cNvPr id="367" name="Google Shape;367;g6e25a164a2_0_7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8" name="Google Shape;368;g6e25a164a2_0_7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None/>
            </a:pPr>
            <a:r>
              <a:t/>
            </a:r>
            <a:endParaRPr/>
          </a:p>
        </p:txBody>
      </p:sp>
      <p:sp>
        <p:nvSpPr>
          <p:cNvPr id="369" name="Google Shape;369;g6e25a164a2_0_77:notes"/>
          <p:cNvSpPr txBox="1"/>
          <p:nvPr>
            <p:ph idx="3" type="hdr"/>
          </p:nvPr>
        </p:nvSpPr>
        <p:spPr>
          <a:xfrm>
            <a:off x="0" y="0"/>
            <a:ext cx="2971800" cy="4572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0" name="Google Shape;370;g6e25a164a2_0_77:notes"/>
          <p:cNvSpPr txBox="1"/>
          <p:nvPr>
            <p:ph idx="11" type="ftr"/>
          </p:nvPr>
        </p:nvSpPr>
        <p:spPr>
          <a:xfrm>
            <a:off x="0" y="8686800"/>
            <a:ext cx="5920800" cy="356100"/>
          </a:xfrm>
          <a:prstGeom prst="rect">
            <a:avLst/>
          </a:prstGeom>
          <a:noFill/>
          <a:ln>
            <a:noFill/>
          </a:ln>
        </p:spPr>
        <p:txBody>
          <a:bodyPr anchorCtr="0" anchor="b" bIns="45700" lIns="91425" spcFirstLastPara="1" rIns="91425" wrap="square" tIns="45700">
            <a:noAutofit/>
          </a:bodyPr>
          <a:lstStyle/>
          <a:p>
            <a:pPr indent="0" lvl="0" marL="571500" rtl="0" algn="l">
              <a:spcBef>
                <a:spcPts val="0"/>
              </a:spcBef>
              <a:spcAft>
                <a:spcPts val="0"/>
              </a:spcAft>
              <a:buNone/>
            </a:pPr>
            <a:r>
              <a:rPr lang="en-US" sz="400">
                <a:solidFill>
                  <a:srgbClr val="000000"/>
                </a:solidFill>
                <a:latin typeface="Quattrocento Sans"/>
                <a:ea typeface="Quattrocento Sans"/>
                <a:cs typeface="Quattrocento Sans"/>
                <a:sym typeface="Quattrocento Sans"/>
              </a:rPr>
              <a:t>© Microsoft Corporation. All rights reserved. MICROSOFT MAKES NO WARRANTIES, EXPRESS, IMPLIED OR STATUTORY, AS TO THE INFORMATION IN THIS PRESENTATION.</a:t>
            </a:r>
            <a:endParaRPr/>
          </a:p>
        </p:txBody>
      </p:sp>
      <p:sp>
        <p:nvSpPr>
          <p:cNvPr id="371" name="Google Shape;371;g6e25a164a2_0_77:notes"/>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lang="en-US"/>
              <a:t>3/28/2019 2:23 PM</a:t>
            </a:r>
            <a:endParaRPr/>
          </a:p>
        </p:txBody>
      </p:sp>
      <p:sp>
        <p:nvSpPr>
          <p:cNvPr id="372" name="Google Shape;372;g6e25a164a2_0_77:notes"/>
          <p:cNvSpPr txBox="1"/>
          <p:nvPr>
            <p:ph idx="12" type="sldNum"/>
          </p:nvPr>
        </p:nvSpPr>
        <p:spPr>
          <a:xfrm>
            <a:off x="5909309" y="8685213"/>
            <a:ext cx="9471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2" name="Shape 382"/>
        <p:cNvGrpSpPr/>
        <p:nvPr/>
      </p:nvGrpSpPr>
      <p:grpSpPr>
        <a:xfrm>
          <a:off x="0" y="0"/>
          <a:ext cx="0" cy="0"/>
          <a:chOff x="0" y="0"/>
          <a:chExt cx="0" cy="0"/>
        </a:xfrm>
      </p:grpSpPr>
      <p:sp>
        <p:nvSpPr>
          <p:cNvPr id="383" name="Google Shape;383;g6e25a164a2_0_14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4" name="Google Shape;384;g6e25a164a2_0_14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None/>
            </a:pPr>
            <a:r>
              <a:t/>
            </a:r>
            <a:endParaRPr/>
          </a:p>
        </p:txBody>
      </p:sp>
      <p:sp>
        <p:nvSpPr>
          <p:cNvPr id="385" name="Google Shape;385;g6e25a164a2_0_141:notes"/>
          <p:cNvSpPr txBox="1"/>
          <p:nvPr>
            <p:ph idx="3" type="hdr"/>
          </p:nvPr>
        </p:nvSpPr>
        <p:spPr>
          <a:xfrm>
            <a:off x="0" y="0"/>
            <a:ext cx="2971800" cy="4572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6" name="Google Shape;386;g6e25a164a2_0_141:notes"/>
          <p:cNvSpPr txBox="1"/>
          <p:nvPr>
            <p:ph idx="11" type="ftr"/>
          </p:nvPr>
        </p:nvSpPr>
        <p:spPr>
          <a:xfrm>
            <a:off x="0" y="8686800"/>
            <a:ext cx="5920800" cy="356100"/>
          </a:xfrm>
          <a:prstGeom prst="rect">
            <a:avLst/>
          </a:prstGeom>
          <a:noFill/>
          <a:ln>
            <a:noFill/>
          </a:ln>
        </p:spPr>
        <p:txBody>
          <a:bodyPr anchorCtr="0" anchor="b" bIns="45700" lIns="91425" spcFirstLastPara="1" rIns="91425" wrap="square" tIns="45700">
            <a:noAutofit/>
          </a:bodyPr>
          <a:lstStyle/>
          <a:p>
            <a:pPr indent="0" lvl="0" marL="571500" rtl="0" algn="l">
              <a:spcBef>
                <a:spcPts val="0"/>
              </a:spcBef>
              <a:spcAft>
                <a:spcPts val="0"/>
              </a:spcAft>
              <a:buNone/>
            </a:pPr>
            <a:r>
              <a:rPr lang="en-US" sz="400">
                <a:solidFill>
                  <a:srgbClr val="000000"/>
                </a:solidFill>
                <a:latin typeface="Quattrocento Sans"/>
                <a:ea typeface="Quattrocento Sans"/>
                <a:cs typeface="Quattrocento Sans"/>
                <a:sym typeface="Quattrocento Sans"/>
              </a:rPr>
              <a:t>© Microsoft Corporation. All rights reserved. MICROSOFT MAKES NO WARRANTIES, EXPRESS, IMPLIED OR STATUTORY, AS TO THE INFORMATION IN THIS PRESENTATION.</a:t>
            </a:r>
            <a:endParaRPr/>
          </a:p>
        </p:txBody>
      </p:sp>
      <p:sp>
        <p:nvSpPr>
          <p:cNvPr id="387" name="Google Shape;387;g6e25a164a2_0_141:notes"/>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lang="en-US"/>
              <a:t>3/28/2019 2:23 PM</a:t>
            </a:r>
            <a:endParaRPr/>
          </a:p>
        </p:txBody>
      </p:sp>
      <p:sp>
        <p:nvSpPr>
          <p:cNvPr id="388" name="Google Shape;388;g6e25a164a2_0_141:notes"/>
          <p:cNvSpPr txBox="1"/>
          <p:nvPr>
            <p:ph idx="12" type="sldNum"/>
          </p:nvPr>
        </p:nvSpPr>
        <p:spPr>
          <a:xfrm>
            <a:off x="5909309" y="8685213"/>
            <a:ext cx="9471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2" name="Shape 392"/>
        <p:cNvGrpSpPr/>
        <p:nvPr/>
      </p:nvGrpSpPr>
      <p:grpSpPr>
        <a:xfrm>
          <a:off x="0" y="0"/>
          <a:ext cx="0" cy="0"/>
          <a:chOff x="0" y="0"/>
          <a:chExt cx="0" cy="0"/>
        </a:xfrm>
      </p:grpSpPr>
      <p:sp>
        <p:nvSpPr>
          <p:cNvPr id="393" name="Google Shape;393;g6e25a164a2_0_10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4" name="Google Shape;394;g6e25a164a2_0_10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None/>
            </a:pPr>
            <a:r>
              <a:t/>
            </a:r>
            <a:endParaRPr/>
          </a:p>
        </p:txBody>
      </p:sp>
      <p:sp>
        <p:nvSpPr>
          <p:cNvPr id="395" name="Google Shape;395;g6e25a164a2_0_101:notes"/>
          <p:cNvSpPr txBox="1"/>
          <p:nvPr>
            <p:ph idx="3" type="hdr"/>
          </p:nvPr>
        </p:nvSpPr>
        <p:spPr>
          <a:xfrm>
            <a:off x="0" y="0"/>
            <a:ext cx="2971800" cy="4572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6" name="Google Shape;396;g6e25a164a2_0_101:notes"/>
          <p:cNvSpPr txBox="1"/>
          <p:nvPr>
            <p:ph idx="11" type="ftr"/>
          </p:nvPr>
        </p:nvSpPr>
        <p:spPr>
          <a:xfrm>
            <a:off x="0" y="8686800"/>
            <a:ext cx="5920800" cy="356100"/>
          </a:xfrm>
          <a:prstGeom prst="rect">
            <a:avLst/>
          </a:prstGeom>
          <a:noFill/>
          <a:ln>
            <a:noFill/>
          </a:ln>
        </p:spPr>
        <p:txBody>
          <a:bodyPr anchorCtr="0" anchor="b" bIns="45700" lIns="91425" spcFirstLastPara="1" rIns="91425" wrap="square" tIns="45700">
            <a:noAutofit/>
          </a:bodyPr>
          <a:lstStyle/>
          <a:p>
            <a:pPr indent="0" lvl="0" marL="571500" rtl="0" algn="l">
              <a:spcBef>
                <a:spcPts val="0"/>
              </a:spcBef>
              <a:spcAft>
                <a:spcPts val="0"/>
              </a:spcAft>
              <a:buNone/>
            </a:pPr>
            <a:r>
              <a:rPr lang="en-US" sz="400">
                <a:solidFill>
                  <a:srgbClr val="000000"/>
                </a:solidFill>
                <a:latin typeface="Quattrocento Sans"/>
                <a:ea typeface="Quattrocento Sans"/>
                <a:cs typeface="Quattrocento Sans"/>
                <a:sym typeface="Quattrocento Sans"/>
              </a:rPr>
              <a:t>© Microsoft Corporation. All rights reserved. MICROSOFT MAKES NO WARRANTIES, EXPRESS, IMPLIED OR STATUTORY, AS TO THE INFORMATION IN THIS PRESENTATION.</a:t>
            </a:r>
            <a:endParaRPr/>
          </a:p>
        </p:txBody>
      </p:sp>
      <p:sp>
        <p:nvSpPr>
          <p:cNvPr id="397" name="Google Shape;397;g6e25a164a2_0_101:notes"/>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lang="en-US"/>
              <a:t>3/28/2019 2:23 PM</a:t>
            </a:r>
            <a:endParaRPr/>
          </a:p>
        </p:txBody>
      </p:sp>
      <p:sp>
        <p:nvSpPr>
          <p:cNvPr id="398" name="Google Shape;398;g6e25a164a2_0_101:notes"/>
          <p:cNvSpPr txBox="1"/>
          <p:nvPr>
            <p:ph idx="12" type="sldNum"/>
          </p:nvPr>
        </p:nvSpPr>
        <p:spPr>
          <a:xfrm>
            <a:off x="5909309" y="8685213"/>
            <a:ext cx="9471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2" name="Shape 402"/>
        <p:cNvGrpSpPr/>
        <p:nvPr/>
      </p:nvGrpSpPr>
      <p:grpSpPr>
        <a:xfrm>
          <a:off x="0" y="0"/>
          <a:ext cx="0" cy="0"/>
          <a:chOff x="0" y="0"/>
          <a:chExt cx="0" cy="0"/>
        </a:xfrm>
      </p:grpSpPr>
      <p:sp>
        <p:nvSpPr>
          <p:cNvPr id="403" name="Google Shape;403;g6e25a164a2_0_9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4" name="Google Shape;404;g6e25a164a2_0_9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None/>
            </a:pPr>
            <a:r>
              <a:t/>
            </a:r>
            <a:endParaRPr/>
          </a:p>
        </p:txBody>
      </p:sp>
      <p:sp>
        <p:nvSpPr>
          <p:cNvPr id="405" name="Google Shape;405;g6e25a164a2_0_93:notes"/>
          <p:cNvSpPr txBox="1"/>
          <p:nvPr>
            <p:ph idx="3" type="hdr"/>
          </p:nvPr>
        </p:nvSpPr>
        <p:spPr>
          <a:xfrm>
            <a:off x="0" y="0"/>
            <a:ext cx="2971800" cy="4572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6" name="Google Shape;406;g6e25a164a2_0_93:notes"/>
          <p:cNvSpPr txBox="1"/>
          <p:nvPr>
            <p:ph idx="11" type="ftr"/>
          </p:nvPr>
        </p:nvSpPr>
        <p:spPr>
          <a:xfrm>
            <a:off x="0" y="8686800"/>
            <a:ext cx="5920800" cy="356100"/>
          </a:xfrm>
          <a:prstGeom prst="rect">
            <a:avLst/>
          </a:prstGeom>
          <a:noFill/>
          <a:ln>
            <a:noFill/>
          </a:ln>
        </p:spPr>
        <p:txBody>
          <a:bodyPr anchorCtr="0" anchor="b" bIns="45700" lIns="91425" spcFirstLastPara="1" rIns="91425" wrap="square" tIns="45700">
            <a:noAutofit/>
          </a:bodyPr>
          <a:lstStyle/>
          <a:p>
            <a:pPr indent="0" lvl="0" marL="571500" rtl="0" algn="l">
              <a:spcBef>
                <a:spcPts val="0"/>
              </a:spcBef>
              <a:spcAft>
                <a:spcPts val="0"/>
              </a:spcAft>
              <a:buNone/>
            </a:pPr>
            <a:r>
              <a:rPr lang="en-US" sz="400">
                <a:solidFill>
                  <a:srgbClr val="000000"/>
                </a:solidFill>
                <a:latin typeface="Quattrocento Sans"/>
                <a:ea typeface="Quattrocento Sans"/>
                <a:cs typeface="Quattrocento Sans"/>
                <a:sym typeface="Quattrocento Sans"/>
              </a:rPr>
              <a:t>© Microsoft Corporation. All rights reserved. MICROSOFT MAKES NO WARRANTIES, EXPRESS, IMPLIED OR STATUTORY, AS TO THE INFORMATION IN THIS PRESENTATION.</a:t>
            </a:r>
            <a:endParaRPr/>
          </a:p>
        </p:txBody>
      </p:sp>
      <p:sp>
        <p:nvSpPr>
          <p:cNvPr id="407" name="Google Shape;407;g6e25a164a2_0_93:notes"/>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lang="en-US"/>
              <a:t>3/28/2019 2:23 PM</a:t>
            </a:r>
            <a:endParaRPr/>
          </a:p>
        </p:txBody>
      </p:sp>
      <p:sp>
        <p:nvSpPr>
          <p:cNvPr id="408" name="Google Shape;408;g6e25a164a2_0_93:notes"/>
          <p:cNvSpPr txBox="1"/>
          <p:nvPr>
            <p:ph idx="12" type="sldNum"/>
          </p:nvPr>
        </p:nvSpPr>
        <p:spPr>
          <a:xfrm>
            <a:off x="5909309" y="8685213"/>
            <a:ext cx="9471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2" name="Shape 412"/>
        <p:cNvGrpSpPr/>
        <p:nvPr/>
      </p:nvGrpSpPr>
      <p:grpSpPr>
        <a:xfrm>
          <a:off x="0" y="0"/>
          <a:ext cx="0" cy="0"/>
          <a:chOff x="0" y="0"/>
          <a:chExt cx="0" cy="0"/>
        </a:xfrm>
      </p:grpSpPr>
      <p:sp>
        <p:nvSpPr>
          <p:cNvPr id="413" name="Google Shape;413;g6e25a164a2_0_10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4" name="Google Shape;414;g6e25a164a2_0_10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None/>
            </a:pPr>
            <a:r>
              <a:t/>
            </a:r>
            <a:endParaRPr/>
          </a:p>
        </p:txBody>
      </p:sp>
      <p:sp>
        <p:nvSpPr>
          <p:cNvPr id="415" name="Google Shape;415;g6e25a164a2_0_109:notes"/>
          <p:cNvSpPr txBox="1"/>
          <p:nvPr>
            <p:ph idx="3" type="hdr"/>
          </p:nvPr>
        </p:nvSpPr>
        <p:spPr>
          <a:xfrm>
            <a:off x="0" y="0"/>
            <a:ext cx="2971800" cy="4572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6" name="Google Shape;416;g6e25a164a2_0_109:notes"/>
          <p:cNvSpPr txBox="1"/>
          <p:nvPr>
            <p:ph idx="11" type="ftr"/>
          </p:nvPr>
        </p:nvSpPr>
        <p:spPr>
          <a:xfrm>
            <a:off x="0" y="8686800"/>
            <a:ext cx="5920800" cy="356100"/>
          </a:xfrm>
          <a:prstGeom prst="rect">
            <a:avLst/>
          </a:prstGeom>
          <a:noFill/>
          <a:ln>
            <a:noFill/>
          </a:ln>
        </p:spPr>
        <p:txBody>
          <a:bodyPr anchorCtr="0" anchor="b" bIns="45700" lIns="91425" spcFirstLastPara="1" rIns="91425" wrap="square" tIns="45700">
            <a:noAutofit/>
          </a:bodyPr>
          <a:lstStyle/>
          <a:p>
            <a:pPr indent="0" lvl="0" marL="571500" rtl="0" algn="l">
              <a:spcBef>
                <a:spcPts val="0"/>
              </a:spcBef>
              <a:spcAft>
                <a:spcPts val="0"/>
              </a:spcAft>
              <a:buNone/>
            </a:pPr>
            <a:r>
              <a:rPr lang="en-US" sz="400">
                <a:solidFill>
                  <a:srgbClr val="000000"/>
                </a:solidFill>
                <a:latin typeface="Quattrocento Sans"/>
                <a:ea typeface="Quattrocento Sans"/>
                <a:cs typeface="Quattrocento Sans"/>
                <a:sym typeface="Quattrocento Sans"/>
              </a:rPr>
              <a:t>© Microsoft Corporation. All rights reserved. MICROSOFT MAKES NO WARRANTIES, EXPRESS, IMPLIED OR STATUTORY, AS TO THE INFORMATION IN THIS PRESENTATION.</a:t>
            </a:r>
            <a:endParaRPr/>
          </a:p>
        </p:txBody>
      </p:sp>
      <p:sp>
        <p:nvSpPr>
          <p:cNvPr id="417" name="Google Shape;417;g6e25a164a2_0_109:notes"/>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lang="en-US"/>
              <a:t>3/28/2019 2:23 PM</a:t>
            </a:r>
            <a:endParaRPr/>
          </a:p>
        </p:txBody>
      </p:sp>
      <p:sp>
        <p:nvSpPr>
          <p:cNvPr id="418" name="Google Shape;418;g6e25a164a2_0_109:notes"/>
          <p:cNvSpPr txBox="1"/>
          <p:nvPr>
            <p:ph idx="12" type="sldNum"/>
          </p:nvPr>
        </p:nvSpPr>
        <p:spPr>
          <a:xfrm>
            <a:off x="5909309" y="8685213"/>
            <a:ext cx="9471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2" name="Shape 422"/>
        <p:cNvGrpSpPr/>
        <p:nvPr/>
      </p:nvGrpSpPr>
      <p:grpSpPr>
        <a:xfrm>
          <a:off x="0" y="0"/>
          <a:ext cx="0" cy="0"/>
          <a:chOff x="0" y="0"/>
          <a:chExt cx="0" cy="0"/>
        </a:xfrm>
      </p:grpSpPr>
      <p:sp>
        <p:nvSpPr>
          <p:cNvPr id="423" name="Google Shape;423;g7d1277bec1_2_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4" name="Google Shape;424;g7d1277bec1_2_1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None/>
            </a:pPr>
            <a:r>
              <a:t/>
            </a:r>
            <a:endParaRPr/>
          </a:p>
        </p:txBody>
      </p:sp>
      <p:sp>
        <p:nvSpPr>
          <p:cNvPr id="425" name="Google Shape;425;g7d1277bec1_2_11:notes"/>
          <p:cNvSpPr txBox="1"/>
          <p:nvPr>
            <p:ph idx="3" type="hdr"/>
          </p:nvPr>
        </p:nvSpPr>
        <p:spPr>
          <a:xfrm>
            <a:off x="0" y="0"/>
            <a:ext cx="2971800" cy="4572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6" name="Google Shape;426;g7d1277bec1_2_11:notes"/>
          <p:cNvSpPr txBox="1"/>
          <p:nvPr>
            <p:ph idx="11" type="ftr"/>
          </p:nvPr>
        </p:nvSpPr>
        <p:spPr>
          <a:xfrm>
            <a:off x="0" y="8686800"/>
            <a:ext cx="5920800" cy="356100"/>
          </a:xfrm>
          <a:prstGeom prst="rect">
            <a:avLst/>
          </a:prstGeom>
          <a:noFill/>
          <a:ln>
            <a:noFill/>
          </a:ln>
        </p:spPr>
        <p:txBody>
          <a:bodyPr anchorCtr="0" anchor="b" bIns="45700" lIns="91425" spcFirstLastPara="1" rIns="91425" wrap="square" tIns="45700">
            <a:noAutofit/>
          </a:bodyPr>
          <a:lstStyle/>
          <a:p>
            <a:pPr indent="0" lvl="0" marL="571500" rtl="0" algn="l">
              <a:spcBef>
                <a:spcPts val="0"/>
              </a:spcBef>
              <a:spcAft>
                <a:spcPts val="0"/>
              </a:spcAft>
              <a:buNone/>
            </a:pPr>
            <a:r>
              <a:rPr lang="en-US" sz="400">
                <a:solidFill>
                  <a:srgbClr val="000000"/>
                </a:solidFill>
                <a:latin typeface="Quattrocento Sans"/>
                <a:ea typeface="Quattrocento Sans"/>
                <a:cs typeface="Quattrocento Sans"/>
                <a:sym typeface="Quattrocento Sans"/>
              </a:rPr>
              <a:t>© Microsoft Corporation. All rights reserved. MICROSOFT MAKES NO WARRANTIES, EXPRESS, IMPLIED OR STATUTORY, AS TO THE INFORMATION IN THIS PRESENTATION.</a:t>
            </a:r>
            <a:endParaRPr/>
          </a:p>
        </p:txBody>
      </p:sp>
      <p:sp>
        <p:nvSpPr>
          <p:cNvPr id="427" name="Google Shape;427;g7d1277bec1_2_11:notes"/>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lang="en-US"/>
              <a:t>3/28/2019 2:23 PM</a:t>
            </a:r>
            <a:endParaRPr/>
          </a:p>
        </p:txBody>
      </p:sp>
      <p:sp>
        <p:nvSpPr>
          <p:cNvPr id="428" name="Google Shape;428;g7d1277bec1_2_11:notes"/>
          <p:cNvSpPr txBox="1"/>
          <p:nvPr>
            <p:ph idx="12" type="sldNum"/>
          </p:nvPr>
        </p:nvSpPr>
        <p:spPr>
          <a:xfrm>
            <a:off x="5909309" y="8685213"/>
            <a:ext cx="9471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5" name="Shape 175"/>
        <p:cNvGrpSpPr/>
        <p:nvPr/>
      </p:nvGrpSpPr>
      <p:grpSpPr>
        <a:xfrm>
          <a:off x="0" y="0"/>
          <a:ext cx="0" cy="0"/>
          <a:chOff x="0" y="0"/>
          <a:chExt cx="0" cy="0"/>
        </a:xfrm>
      </p:grpSpPr>
      <p:sp>
        <p:nvSpPr>
          <p:cNvPr id="176" name="Google Shape;176;p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7" name="Google Shape;177;p1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None/>
            </a:pPr>
            <a:r>
              <a:t/>
            </a:r>
            <a:endParaRPr/>
          </a:p>
        </p:txBody>
      </p:sp>
      <p:sp>
        <p:nvSpPr>
          <p:cNvPr id="178" name="Google Shape;178;p18:notes"/>
          <p:cNvSpPr txBox="1"/>
          <p:nvPr>
            <p:ph idx="3" type="hdr"/>
          </p:nvPr>
        </p:nvSpPr>
        <p:spPr>
          <a:xfrm>
            <a:off x="0" y="0"/>
            <a:ext cx="2971800" cy="4572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9" name="Google Shape;179;p18:notes"/>
          <p:cNvSpPr txBox="1"/>
          <p:nvPr>
            <p:ph idx="11" type="ftr"/>
          </p:nvPr>
        </p:nvSpPr>
        <p:spPr>
          <a:xfrm>
            <a:off x="0" y="8686800"/>
            <a:ext cx="5920740" cy="355964"/>
          </a:xfrm>
          <a:prstGeom prst="rect">
            <a:avLst/>
          </a:prstGeom>
          <a:noFill/>
          <a:ln>
            <a:noFill/>
          </a:ln>
        </p:spPr>
        <p:txBody>
          <a:bodyPr anchorCtr="0" anchor="b" bIns="45700" lIns="91425" spcFirstLastPara="1" rIns="91425" wrap="square" tIns="45700">
            <a:noAutofit/>
          </a:bodyPr>
          <a:lstStyle/>
          <a:p>
            <a:pPr indent="0" lvl="0" marL="571500" rtl="0" algn="l">
              <a:spcBef>
                <a:spcPts val="0"/>
              </a:spcBef>
              <a:spcAft>
                <a:spcPts val="0"/>
              </a:spcAft>
              <a:buNone/>
            </a:pPr>
            <a:r>
              <a:rPr lang="en-US" sz="400">
                <a:solidFill>
                  <a:srgbClr val="000000"/>
                </a:solidFill>
                <a:latin typeface="Quattrocento Sans"/>
                <a:ea typeface="Quattrocento Sans"/>
                <a:cs typeface="Quattrocento Sans"/>
                <a:sym typeface="Quattrocento Sans"/>
              </a:rPr>
              <a:t>© Microsoft Corporation. All rights reserved. MICROSOFT MAKES NO WARRANTIES, EXPRESS, IMPLIED OR STATUTORY, AS TO THE INFORMATION IN THIS PRESENTATION.</a:t>
            </a:r>
            <a:endParaRPr/>
          </a:p>
        </p:txBody>
      </p:sp>
      <p:sp>
        <p:nvSpPr>
          <p:cNvPr id="180" name="Google Shape;180;p18:notes"/>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lang="en-US"/>
              <a:t>3/28/2019 2:23 PM</a:t>
            </a:r>
            <a:endParaRPr/>
          </a:p>
        </p:txBody>
      </p:sp>
      <p:sp>
        <p:nvSpPr>
          <p:cNvPr id="181" name="Google Shape;181;p18:notes"/>
          <p:cNvSpPr txBox="1"/>
          <p:nvPr>
            <p:ph idx="12" type="sldNum"/>
          </p:nvPr>
        </p:nvSpPr>
        <p:spPr>
          <a:xfrm>
            <a:off x="5909309" y="8685213"/>
            <a:ext cx="947103"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5" name="Shape 185"/>
        <p:cNvGrpSpPr/>
        <p:nvPr/>
      </p:nvGrpSpPr>
      <p:grpSpPr>
        <a:xfrm>
          <a:off x="0" y="0"/>
          <a:ext cx="0" cy="0"/>
          <a:chOff x="0" y="0"/>
          <a:chExt cx="0" cy="0"/>
        </a:xfrm>
      </p:grpSpPr>
      <p:sp>
        <p:nvSpPr>
          <p:cNvPr id="186" name="Google Shape;186;g7ccf79e1e1_0_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7" name="Google Shape;187;g7ccf79e1e1_0_1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None/>
            </a:pPr>
            <a:r>
              <a:t/>
            </a:r>
            <a:endParaRPr/>
          </a:p>
        </p:txBody>
      </p:sp>
      <p:sp>
        <p:nvSpPr>
          <p:cNvPr id="188" name="Google Shape;188;g7ccf79e1e1_0_10:notes"/>
          <p:cNvSpPr txBox="1"/>
          <p:nvPr>
            <p:ph idx="3" type="hdr"/>
          </p:nvPr>
        </p:nvSpPr>
        <p:spPr>
          <a:xfrm>
            <a:off x="0" y="0"/>
            <a:ext cx="2971800" cy="4572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9" name="Google Shape;189;g7ccf79e1e1_0_10:notes"/>
          <p:cNvSpPr txBox="1"/>
          <p:nvPr>
            <p:ph idx="11" type="ftr"/>
          </p:nvPr>
        </p:nvSpPr>
        <p:spPr>
          <a:xfrm>
            <a:off x="0" y="8686800"/>
            <a:ext cx="5920800" cy="356100"/>
          </a:xfrm>
          <a:prstGeom prst="rect">
            <a:avLst/>
          </a:prstGeom>
          <a:noFill/>
          <a:ln>
            <a:noFill/>
          </a:ln>
        </p:spPr>
        <p:txBody>
          <a:bodyPr anchorCtr="0" anchor="b" bIns="45700" lIns="91425" spcFirstLastPara="1" rIns="91425" wrap="square" tIns="45700">
            <a:noAutofit/>
          </a:bodyPr>
          <a:lstStyle/>
          <a:p>
            <a:pPr indent="0" lvl="0" marL="571500" rtl="0" algn="l">
              <a:spcBef>
                <a:spcPts val="0"/>
              </a:spcBef>
              <a:spcAft>
                <a:spcPts val="0"/>
              </a:spcAft>
              <a:buNone/>
            </a:pPr>
            <a:r>
              <a:rPr lang="en-US" sz="400">
                <a:solidFill>
                  <a:srgbClr val="000000"/>
                </a:solidFill>
                <a:latin typeface="Quattrocento Sans"/>
                <a:ea typeface="Quattrocento Sans"/>
                <a:cs typeface="Quattrocento Sans"/>
                <a:sym typeface="Quattrocento Sans"/>
              </a:rPr>
              <a:t>© Microsoft Corporation. All rights reserved. MICROSOFT MAKES NO WARRANTIES, EXPRESS, IMPLIED OR STATUTORY, AS TO THE INFORMATION IN THIS PRESENTATION.</a:t>
            </a:r>
            <a:endParaRPr/>
          </a:p>
        </p:txBody>
      </p:sp>
      <p:sp>
        <p:nvSpPr>
          <p:cNvPr id="190" name="Google Shape;190;g7ccf79e1e1_0_10:notes"/>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lang="en-US"/>
              <a:t>3/28/2019 2:23 PM</a:t>
            </a:r>
            <a:endParaRPr/>
          </a:p>
        </p:txBody>
      </p:sp>
      <p:sp>
        <p:nvSpPr>
          <p:cNvPr id="191" name="Google Shape;191;g7ccf79e1e1_0_10:notes"/>
          <p:cNvSpPr txBox="1"/>
          <p:nvPr>
            <p:ph idx="12" type="sldNum"/>
          </p:nvPr>
        </p:nvSpPr>
        <p:spPr>
          <a:xfrm>
            <a:off x="5909309" y="8685213"/>
            <a:ext cx="9471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5" name="Shape 195"/>
        <p:cNvGrpSpPr/>
        <p:nvPr/>
      </p:nvGrpSpPr>
      <p:grpSpPr>
        <a:xfrm>
          <a:off x="0" y="0"/>
          <a:ext cx="0" cy="0"/>
          <a:chOff x="0" y="0"/>
          <a:chExt cx="0" cy="0"/>
        </a:xfrm>
      </p:grpSpPr>
      <p:sp>
        <p:nvSpPr>
          <p:cNvPr id="196" name="Google Shape;196;p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7" name="Google Shape;197;p1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None/>
            </a:pPr>
            <a:r>
              <a:t/>
            </a:r>
            <a:endParaRPr/>
          </a:p>
        </p:txBody>
      </p:sp>
      <p:sp>
        <p:nvSpPr>
          <p:cNvPr id="198" name="Google Shape;198;p19:notes"/>
          <p:cNvSpPr txBox="1"/>
          <p:nvPr>
            <p:ph idx="3" type="hdr"/>
          </p:nvPr>
        </p:nvSpPr>
        <p:spPr>
          <a:xfrm>
            <a:off x="0" y="0"/>
            <a:ext cx="2971800" cy="4572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9" name="Google Shape;199;p19:notes"/>
          <p:cNvSpPr txBox="1"/>
          <p:nvPr>
            <p:ph idx="11" type="ftr"/>
          </p:nvPr>
        </p:nvSpPr>
        <p:spPr>
          <a:xfrm>
            <a:off x="0" y="8686800"/>
            <a:ext cx="5920740" cy="355964"/>
          </a:xfrm>
          <a:prstGeom prst="rect">
            <a:avLst/>
          </a:prstGeom>
          <a:noFill/>
          <a:ln>
            <a:noFill/>
          </a:ln>
        </p:spPr>
        <p:txBody>
          <a:bodyPr anchorCtr="0" anchor="b" bIns="45700" lIns="91425" spcFirstLastPara="1" rIns="91425" wrap="square" tIns="45700">
            <a:noAutofit/>
          </a:bodyPr>
          <a:lstStyle/>
          <a:p>
            <a:pPr indent="0" lvl="0" marL="571500" rtl="0" algn="l">
              <a:spcBef>
                <a:spcPts val="0"/>
              </a:spcBef>
              <a:spcAft>
                <a:spcPts val="0"/>
              </a:spcAft>
              <a:buNone/>
            </a:pPr>
            <a:r>
              <a:rPr lang="en-US" sz="400">
                <a:solidFill>
                  <a:srgbClr val="000000"/>
                </a:solidFill>
                <a:latin typeface="Quattrocento Sans"/>
                <a:ea typeface="Quattrocento Sans"/>
                <a:cs typeface="Quattrocento Sans"/>
                <a:sym typeface="Quattrocento Sans"/>
              </a:rPr>
              <a:t>© Microsoft Corporation. All rights reserved. MICROSOFT MAKES NO WARRANTIES, EXPRESS, IMPLIED OR STATUTORY, AS TO THE INFORMATION IN THIS PRESENTATION.</a:t>
            </a:r>
            <a:endParaRPr/>
          </a:p>
        </p:txBody>
      </p:sp>
      <p:sp>
        <p:nvSpPr>
          <p:cNvPr id="200" name="Google Shape;200;p19:notes"/>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lang="en-US"/>
              <a:t>3/28/2019 2:23 PM</a:t>
            </a:r>
            <a:endParaRPr/>
          </a:p>
        </p:txBody>
      </p:sp>
      <p:sp>
        <p:nvSpPr>
          <p:cNvPr id="201" name="Google Shape;201;p19:notes"/>
          <p:cNvSpPr txBox="1"/>
          <p:nvPr>
            <p:ph idx="12" type="sldNum"/>
          </p:nvPr>
        </p:nvSpPr>
        <p:spPr>
          <a:xfrm>
            <a:off x="5909309" y="8685213"/>
            <a:ext cx="947103"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0" name="Shape 210"/>
        <p:cNvGrpSpPr/>
        <p:nvPr/>
      </p:nvGrpSpPr>
      <p:grpSpPr>
        <a:xfrm>
          <a:off x="0" y="0"/>
          <a:ext cx="0" cy="0"/>
          <a:chOff x="0" y="0"/>
          <a:chExt cx="0" cy="0"/>
        </a:xfrm>
      </p:grpSpPr>
      <p:sp>
        <p:nvSpPr>
          <p:cNvPr id="211" name="Google Shape;211;g7ccf79e1e1_0_5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2" name="Google Shape;212;g7ccf79e1e1_0_5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None/>
            </a:pPr>
            <a:r>
              <a:t/>
            </a:r>
            <a:endParaRPr/>
          </a:p>
        </p:txBody>
      </p:sp>
      <p:sp>
        <p:nvSpPr>
          <p:cNvPr id="213" name="Google Shape;213;g7ccf79e1e1_0_57:notes"/>
          <p:cNvSpPr txBox="1"/>
          <p:nvPr>
            <p:ph idx="3" type="hdr"/>
          </p:nvPr>
        </p:nvSpPr>
        <p:spPr>
          <a:xfrm>
            <a:off x="0" y="0"/>
            <a:ext cx="2971800" cy="4572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4" name="Google Shape;214;g7ccf79e1e1_0_57:notes"/>
          <p:cNvSpPr txBox="1"/>
          <p:nvPr>
            <p:ph idx="11" type="ftr"/>
          </p:nvPr>
        </p:nvSpPr>
        <p:spPr>
          <a:xfrm>
            <a:off x="0" y="8686800"/>
            <a:ext cx="5920800" cy="356100"/>
          </a:xfrm>
          <a:prstGeom prst="rect">
            <a:avLst/>
          </a:prstGeom>
          <a:noFill/>
          <a:ln>
            <a:noFill/>
          </a:ln>
        </p:spPr>
        <p:txBody>
          <a:bodyPr anchorCtr="0" anchor="b" bIns="45700" lIns="91425" spcFirstLastPara="1" rIns="91425" wrap="square" tIns="45700">
            <a:noAutofit/>
          </a:bodyPr>
          <a:lstStyle/>
          <a:p>
            <a:pPr indent="0" lvl="0" marL="571500" rtl="0" algn="l">
              <a:spcBef>
                <a:spcPts val="0"/>
              </a:spcBef>
              <a:spcAft>
                <a:spcPts val="0"/>
              </a:spcAft>
              <a:buNone/>
            </a:pPr>
            <a:r>
              <a:rPr lang="en-US" sz="400">
                <a:solidFill>
                  <a:srgbClr val="000000"/>
                </a:solidFill>
                <a:latin typeface="Quattrocento Sans"/>
                <a:ea typeface="Quattrocento Sans"/>
                <a:cs typeface="Quattrocento Sans"/>
                <a:sym typeface="Quattrocento Sans"/>
              </a:rPr>
              <a:t>© Microsoft Corporation. All rights reserved. MICROSOFT MAKES NO WARRANTIES, EXPRESS, IMPLIED OR STATUTORY, AS TO THE INFORMATION IN THIS PRESENTATION.</a:t>
            </a:r>
            <a:endParaRPr/>
          </a:p>
        </p:txBody>
      </p:sp>
      <p:sp>
        <p:nvSpPr>
          <p:cNvPr id="215" name="Google Shape;215;g7ccf79e1e1_0_57:notes"/>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lang="en-US"/>
              <a:t>3/28/2019 2:23 PM</a:t>
            </a:r>
            <a:endParaRPr/>
          </a:p>
        </p:txBody>
      </p:sp>
      <p:sp>
        <p:nvSpPr>
          <p:cNvPr id="216" name="Google Shape;216;g7ccf79e1e1_0_57:notes"/>
          <p:cNvSpPr txBox="1"/>
          <p:nvPr>
            <p:ph idx="12" type="sldNum"/>
          </p:nvPr>
        </p:nvSpPr>
        <p:spPr>
          <a:xfrm>
            <a:off x="5909309" y="8685213"/>
            <a:ext cx="9471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0" name="Shape 220"/>
        <p:cNvGrpSpPr/>
        <p:nvPr/>
      </p:nvGrpSpPr>
      <p:grpSpPr>
        <a:xfrm>
          <a:off x="0" y="0"/>
          <a:ext cx="0" cy="0"/>
          <a:chOff x="0" y="0"/>
          <a:chExt cx="0" cy="0"/>
        </a:xfrm>
      </p:grpSpPr>
      <p:sp>
        <p:nvSpPr>
          <p:cNvPr id="221" name="Google Shape;221;g7ccf79e1e1_0_6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2" name="Google Shape;222;g7ccf79e1e1_0_6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None/>
            </a:pPr>
            <a:r>
              <a:t/>
            </a:r>
            <a:endParaRPr/>
          </a:p>
        </p:txBody>
      </p:sp>
      <p:sp>
        <p:nvSpPr>
          <p:cNvPr id="223" name="Google Shape;223;g7ccf79e1e1_0_67:notes"/>
          <p:cNvSpPr txBox="1"/>
          <p:nvPr>
            <p:ph idx="3" type="hdr"/>
          </p:nvPr>
        </p:nvSpPr>
        <p:spPr>
          <a:xfrm>
            <a:off x="0" y="0"/>
            <a:ext cx="2971800" cy="4572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4" name="Google Shape;224;g7ccf79e1e1_0_67:notes"/>
          <p:cNvSpPr txBox="1"/>
          <p:nvPr>
            <p:ph idx="11" type="ftr"/>
          </p:nvPr>
        </p:nvSpPr>
        <p:spPr>
          <a:xfrm>
            <a:off x="0" y="8686800"/>
            <a:ext cx="5920800" cy="356100"/>
          </a:xfrm>
          <a:prstGeom prst="rect">
            <a:avLst/>
          </a:prstGeom>
          <a:noFill/>
          <a:ln>
            <a:noFill/>
          </a:ln>
        </p:spPr>
        <p:txBody>
          <a:bodyPr anchorCtr="0" anchor="b" bIns="45700" lIns="91425" spcFirstLastPara="1" rIns="91425" wrap="square" tIns="45700">
            <a:noAutofit/>
          </a:bodyPr>
          <a:lstStyle/>
          <a:p>
            <a:pPr indent="0" lvl="0" marL="571500" rtl="0" algn="l">
              <a:spcBef>
                <a:spcPts val="0"/>
              </a:spcBef>
              <a:spcAft>
                <a:spcPts val="0"/>
              </a:spcAft>
              <a:buNone/>
            </a:pPr>
            <a:r>
              <a:rPr lang="en-US" sz="400">
                <a:solidFill>
                  <a:srgbClr val="000000"/>
                </a:solidFill>
                <a:latin typeface="Quattrocento Sans"/>
                <a:ea typeface="Quattrocento Sans"/>
                <a:cs typeface="Quattrocento Sans"/>
                <a:sym typeface="Quattrocento Sans"/>
              </a:rPr>
              <a:t>© Microsoft Corporation. All rights reserved. MICROSOFT MAKES NO WARRANTIES, EXPRESS, IMPLIED OR STATUTORY, AS TO THE INFORMATION IN THIS PRESENTATION.</a:t>
            </a:r>
            <a:endParaRPr/>
          </a:p>
        </p:txBody>
      </p:sp>
      <p:sp>
        <p:nvSpPr>
          <p:cNvPr id="225" name="Google Shape;225;g7ccf79e1e1_0_67:notes"/>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lang="en-US"/>
              <a:t>3/28/2019 2:23 PM</a:t>
            </a:r>
            <a:endParaRPr/>
          </a:p>
        </p:txBody>
      </p:sp>
      <p:sp>
        <p:nvSpPr>
          <p:cNvPr id="226" name="Google Shape;226;g7ccf79e1e1_0_67:notes"/>
          <p:cNvSpPr txBox="1"/>
          <p:nvPr>
            <p:ph idx="12" type="sldNum"/>
          </p:nvPr>
        </p:nvSpPr>
        <p:spPr>
          <a:xfrm>
            <a:off x="5909309" y="8685213"/>
            <a:ext cx="9471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1" name="Shape 231"/>
        <p:cNvGrpSpPr/>
        <p:nvPr/>
      </p:nvGrpSpPr>
      <p:grpSpPr>
        <a:xfrm>
          <a:off x="0" y="0"/>
          <a:ext cx="0" cy="0"/>
          <a:chOff x="0" y="0"/>
          <a:chExt cx="0" cy="0"/>
        </a:xfrm>
      </p:grpSpPr>
      <p:sp>
        <p:nvSpPr>
          <p:cNvPr id="232" name="Google Shape;232;g6e25a164a2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3" name="Google Shape;233;g6e25a164a2_0_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None/>
            </a:pPr>
            <a:r>
              <a:t/>
            </a:r>
            <a:endParaRPr/>
          </a:p>
        </p:txBody>
      </p:sp>
      <p:sp>
        <p:nvSpPr>
          <p:cNvPr id="234" name="Google Shape;234;g6e25a164a2_0_0:notes"/>
          <p:cNvSpPr txBox="1"/>
          <p:nvPr>
            <p:ph idx="3" type="hdr"/>
          </p:nvPr>
        </p:nvSpPr>
        <p:spPr>
          <a:xfrm>
            <a:off x="0" y="0"/>
            <a:ext cx="2971800" cy="4572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5" name="Google Shape;235;g6e25a164a2_0_0:notes"/>
          <p:cNvSpPr txBox="1"/>
          <p:nvPr>
            <p:ph idx="11" type="ftr"/>
          </p:nvPr>
        </p:nvSpPr>
        <p:spPr>
          <a:xfrm>
            <a:off x="0" y="8686800"/>
            <a:ext cx="5920800" cy="356100"/>
          </a:xfrm>
          <a:prstGeom prst="rect">
            <a:avLst/>
          </a:prstGeom>
          <a:noFill/>
          <a:ln>
            <a:noFill/>
          </a:ln>
        </p:spPr>
        <p:txBody>
          <a:bodyPr anchorCtr="0" anchor="b" bIns="45700" lIns="91425" spcFirstLastPara="1" rIns="91425" wrap="square" tIns="45700">
            <a:noAutofit/>
          </a:bodyPr>
          <a:lstStyle/>
          <a:p>
            <a:pPr indent="0" lvl="0" marL="571500" rtl="0" algn="l">
              <a:spcBef>
                <a:spcPts val="0"/>
              </a:spcBef>
              <a:spcAft>
                <a:spcPts val="0"/>
              </a:spcAft>
              <a:buNone/>
            </a:pPr>
            <a:r>
              <a:rPr lang="en-US" sz="400">
                <a:solidFill>
                  <a:srgbClr val="000000"/>
                </a:solidFill>
                <a:latin typeface="Quattrocento Sans"/>
                <a:ea typeface="Quattrocento Sans"/>
                <a:cs typeface="Quattrocento Sans"/>
                <a:sym typeface="Quattrocento Sans"/>
              </a:rPr>
              <a:t>© Microsoft Corporation. All rights reserved. MICROSOFT MAKES NO WARRANTIES, EXPRESS, IMPLIED OR STATUTORY, AS TO THE INFORMATION IN THIS PRESENTATION.</a:t>
            </a:r>
            <a:endParaRPr/>
          </a:p>
        </p:txBody>
      </p:sp>
      <p:sp>
        <p:nvSpPr>
          <p:cNvPr id="236" name="Google Shape;236;g6e25a164a2_0_0:notes"/>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lang="en-US"/>
              <a:t>3/28/2019 2:23 PM</a:t>
            </a:r>
            <a:endParaRPr/>
          </a:p>
        </p:txBody>
      </p:sp>
      <p:sp>
        <p:nvSpPr>
          <p:cNvPr id="237" name="Google Shape;237;g6e25a164a2_0_0:notes"/>
          <p:cNvSpPr txBox="1"/>
          <p:nvPr>
            <p:ph idx="12" type="sldNum"/>
          </p:nvPr>
        </p:nvSpPr>
        <p:spPr>
          <a:xfrm>
            <a:off x="5909309" y="8685213"/>
            <a:ext cx="9471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0" name="Shape 240"/>
        <p:cNvGrpSpPr/>
        <p:nvPr/>
      </p:nvGrpSpPr>
      <p:grpSpPr>
        <a:xfrm>
          <a:off x="0" y="0"/>
          <a:ext cx="0" cy="0"/>
          <a:chOff x="0" y="0"/>
          <a:chExt cx="0" cy="0"/>
        </a:xfrm>
      </p:grpSpPr>
      <p:sp>
        <p:nvSpPr>
          <p:cNvPr id="241" name="Google Shape;241;g6e6e498bdf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2" name="Google Shape;242;g6e6e498bdf_0_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None/>
            </a:pPr>
            <a:r>
              <a:t/>
            </a:r>
            <a:endParaRPr/>
          </a:p>
        </p:txBody>
      </p:sp>
      <p:sp>
        <p:nvSpPr>
          <p:cNvPr id="243" name="Google Shape;243;g6e6e498bdf_0_0:notes"/>
          <p:cNvSpPr txBox="1"/>
          <p:nvPr>
            <p:ph idx="3" type="hdr"/>
          </p:nvPr>
        </p:nvSpPr>
        <p:spPr>
          <a:xfrm>
            <a:off x="0" y="0"/>
            <a:ext cx="2971800" cy="4572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4" name="Google Shape;244;g6e6e498bdf_0_0:notes"/>
          <p:cNvSpPr txBox="1"/>
          <p:nvPr>
            <p:ph idx="11" type="ftr"/>
          </p:nvPr>
        </p:nvSpPr>
        <p:spPr>
          <a:xfrm>
            <a:off x="0" y="8686800"/>
            <a:ext cx="5920800" cy="356100"/>
          </a:xfrm>
          <a:prstGeom prst="rect">
            <a:avLst/>
          </a:prstGeom>
          <a:noFill/>
          <a:ln>
            <a:noFill/>
          </a:ln>
        </p:spPr>
        <p:txBody>
          <a:bodyPr anchorCtr="0" anchor="b" bIns="45700" lIns="91425" spcFirstLastPara="1" rIns="91425" wrap="square" tIns="45700">
            <a:noAutofit/>
          </a:bodyPr>
          <a:lstStyle/>
          <a:p>
            <a:pPr indent="0" lvl="0" marL="571500" rtl="0" algn="l">
              <a:spcBef>
                <a:spcPts val="0"/>
              </a:spcBef>
              <a:spcAft>
                <a:spcPts val="0"/>
              </a:spcAft>
              <a:buNone/>
            </a:pPr>
            <a:r>
              <a:rPr lang="en-US" sz="400">
                <a:solidFill>
                  <a:srgbClr val="000000"/>
                </a:solidFill>
                <a:latin typeface="Quattrocento Sans"/>
                <a:ea typeface="Quattrocento Sans"/>
                <a:cs typeface="Quattrocento Sans"/>
                <a:sym typeface="Quattrocento Sans"/>
              </a:rPr>
              <a:t>© Microsoft Corporation. All rights reserved. MICROSOFT MAKES NO WARRANTIES, EXPRESS, IMPLIED OR STATUTORY, AS TO THE INFORMATION IN THIS PRESENTATION.</a:t>
            </a:r>
            <a:endParaRPr/>
          </a:p>
        </p:txBody>
      </p:sp>
      <p:sp>
        <p:nvSpPr>
          <p:cNvPr id="245" name="Google Shape;245;g6e6e498bdf_0_0:notes"/>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lang="en-US"/>
              <a:t>3/28/2019 2:23 PM</a:t>
            </a:r>
            <a:endParaRPr/>
          </a:p>
        </p:txBody>
      </p:sp>
      <p:sp>
        <p:nvSpPr>
          <p:cNvPr id="246" name="Google Shape;246;g6e6e498bdf_0_0:notes"/>
          <p:cNvSpPr txBox="1"/>
          <p:nvPr>
            <p:ph idx="12" type="sldNum"/>
          </p:nvPr>
        </p:nvSpPr>
        <p:spPr>
          <a:xfrm>
            <a:off x="5909309" y="8685213"/>
            <a:ext cx="9471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3.png"/><Relationship Id="rId4" Type="http://schemas.openxmlformats.org/officeDocument/2006/relationships/image" Target="../media/image2.png"/><Relationship Id="rId5"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9.png"/><Relationship Id="rId4" Type="http://schemas.openxmlformats.org/officeDocument/2006/relationships/image" Target="../media/image2.png"/><Relationship Id="rId5" Type="http://schemas.openxmlformats.org/officeDocument/2006/relationships/image" Target="../media/image7.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8.png"/><Relationship Id="rId4" Type="http://schemas.openxmlformats.org/officeDocument/2006/relationships/image" Target="../media/image2.png"/><Relationship Id="rId5" Type="http://schemas.openxmlformats.org/officeDocument/2006/relationships/image" Target="../media/image7.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6.png"/><Relationship Id="rId4" Type="http://schemas.openxmlformats.org/officeDocument/2006/relationships/image" Target="../media/image2.png"/><Relationship Id="rId5"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jp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jp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jp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10.png"/><Relationship Id="rId4" Type="http://schemas.openxmlformats.org/officeDocument/2006/relationships/image" Target="../media/image2.png"/><Relationship Id="rId5" Type="http://schemas.openxmlformats.org/officeDocument/2006/relationships/image" Target="../media/image7.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8.png"/><Relationship Id="rId4" Type="http://schemas.openxmlformats.org/officeDocument/2006/relationships/image" Target="../media/image2.png"/><Relationship Id="rId5" Type="http://schemas.openxmlformats.org/officeDocument/2006/relationships/image" Target="../media/image7.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9.png"/><Relationship Id="rId4" Type="http://schemas.openxmlformats.org/officeDocument/2006/relationships/image" Target="../media/image2.png"/><Relationship Id="rId5" Type="http://schemas.openxmlformats.org/officeDocument/2006/relationships/image" Target="../media/image7.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0.png"/><Relationship Id="rId4" Type="http://schemas.openxmlformats.org/officeDocument/2006/relationships/image" Target="../media/image2.png"/><Relationship Id="rId5" Type="http://schemas.openxmlformats.org/officeDocument/2006/relationships/image" Target="../media/image7.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_Walkin 3">
  <p:cSld name="4_Walkin 3">
    <p:bg>
      <p:bgPr>
        <a:solidFill>
          <a:schemeClr val="lt1"/>
        </a:solidFill>
      </p:bgPr>
    </p:bg>
    <p:spTree>
      <p:nvGrpSpPr>
        <p:cNvPr id="13" name="Shape 13"/>
        <p:cNvGrpSpPr/>
        <p:nvPr/>
      </p:nvGrpSpPr>
      <p:grpSpPr>
        <a:xfrm>
          <a:off x="0" y="0"/>
          <a:ext cx="0" cy="0"/>
          <a:chOff x="0" y="0"/>
          <a:chExt cx="0" cy="0"/>
        </a:xfrm>
      </p:grpSpPr>
      <p:pic>
        <p:nvPicPr>
          <p:cNvPr id="14" name="Google Shape;14;p33"/>
          <p:cNvPicPr preferRelativeResize="0"/>
          <p:nvPr/>
        </p:nvPicPr>
        <p:blipFill rotWithShape="1">
          <a:blip r:embed="rId2">
            <a:alphaModFix/>
          </a:blip>
          <a:srcRect b="-1381" l="0" r="0" t="14689"/>
          <a:stretch/>
        </p:blipFill>
        <p:spPr>
          <a:xfrm>
            <a:off x="0" y="3483672"/>
            <a:ext cx="12192000" cy="3289190"/>
          </a:xfrm>
          <a:prstGeom prst="rect">
            <a:avLst/>
          </a:prstGeom>
          <a:noFill/>
          <a:ln>
            <a:noFill/>
          </a:ln>
        </p:spPr>
      </p:pic>
      <p:pic>
        <p:nvPicPr>
          <p:cNvPr id="15" name="Google Shape;15;p33"/>
          <p:cNvPicPr preferRelativeResize="0"/>
          <p:nvPr/>
        </p:nvPicPr>
        <p:blipFill rotWithShape="1">
          <a:blip r:embed="rId3">
            <a:alphaModFix/>
          </a:blip>
          <a:srcRect b="0" l="0" r="0" t="0"/>
          <a:stretch/>
        </p:blipFill>
        <p:spPr>
          <a:xfrm>
            <a:off x="9275233" y="3962399"/>
            <a:ext cx="2750057" cy="2709635"/>
          </a:xfrm>
          <a:prstGeom prst="rect">
            <a:avLst/>
          </a:prstGeom>
          <a:noFill/>
          <a:ln>
            <a:noFill/>
          </a:ln>
        </p:spPr>
      </p:pic>
      <p:sp>
        <p:nvSpPr>
          <p:cNvPr id="16" name="Google Shape;16;p33"/>
          <p:cNvSpPr txBox="1"/>
          <p:nvPr>
            <p:ph type="title"/>
          </p:nvPr>
        </p:nvSpPr>
        <p:spPr>
          <a:xfrm>
            <a:off x="584200" y="1684013"/>
            <a:ext cx="10995736" cy="553998"/>
          </a:xfrm>
          <a:prstGeom prst="rect">
            <a:avLst/>
          </a:prstGeom>
          <a:noFill/>
          <a:ln>
            <a:noFill/>
          </a:ln>
        </p:spPr>
        <p:txBody>
          <a:bodyPr anchorCtr="0" anchor="b" bIns="0" lIns="0" spcFirstLastPara="1" rIns="0" wrap="square" tIns="0">
            <a:spAutoFit/>
          </a:bodyPr>
          <a:lstStyle>
            <a:lvl1pPr lvl="0" algn="l">
              <a:lnSpc>
                <a:spcPct val="100000"/>
              </a:lnSpc>
              <a:spcBef>
                <a:spcPts val="0"/>
              </a:spcBef>
              <a:spcAft>
                <a:spcPts val="0"/>
              </a:spcAft>
              <a:buClr>
                <a:srgbClr val="1A1A1A"/>
              </a:buClr>
              <a:buSzPts val="3600"/>
              <a:buFont typeface="Quattrocento Sans"/>
              <a:buNone/>
              <a:defRPr sz="3600">
                <a:solidFill>
                  <a:srgbClr val="1A1A1A"/>
                </a:solidFill>
                <a:latin typeface="Quattrocento Sans"/>
                <a:ea typeface="Quattrocento Sans"/>
                <a:cs typeface="Quattrocento Sans"/>
                <a:sym typeface="Quattrocento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33"/>
          <p:cNvSpPr txBox="1"/>
          <p:nvPr>
            <p:ph idx="1" type="body"/>
          </p:nvPr>
        </p:nvSpPr>
        <p:spPr>
          <a:xfrm>
            <a:off x="584200" y="2352154"/>
            <a:ext cx="11025188" cy="307777"/>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Clr>
                <a:srgbClr val="1A1A1A"/>
              </a:buClr>
              <a:buSzPts val="1800"/>
              <a:buNone/>
              <a:defRPr sz="2000">
                <a:solidFill>
                  <a:srgbClr val="1A1A1A"/>
                </a:solidFill>
                <a:latin typeface="Quattrocento Sans"/>
                <a:ea typeface="Quattrocento Sans"/>
                <a:cs typeface="Quattrocento Sans"/>
                <a:sym typeface="Quattrocento Sans"/>
              </a:defRPr>
            </a:lvl1pPr>
            <a:lvl2pPr indent="-331469" lvl="1" marL="914400" algn="l">
              <a:lnSpc>
                <a:spcPct val="100000"/>
              </a:lnSpc>
              <a:spcBef>
                <a:spcPts val="360"/>
              </a:spcBef>
              <a:spcAft>
                <a:spcPts val="0"/>
              </a:spcAft>
              <a:buClr>
                <a:schemeClr val="lt1"/>
              </a:buClr>
              <a:buSzPts val="1620"/>
              <a:buChar char="·"/>
              <a:defRPr/>
            </a:lvl2pPr>
            <a:lvl3pPr indent="-331469" lvl="2" marL="1371600" algn="l">
              <a:lnSpc>
                <a:spcPct val="100000"/>
              </a:lnSpc>
              <a:spcBef>
                <a:spcPts val="360"/>
              </a:spcBef>
              <a:spcAft>
                <a:spcPts val="0"/>
              </a:spcAft>
              <a:buClr>
                <a:schemeClr val="lt1"/>
              </a:buClr>
              <a:buSzPts val="1620"/>
              <a:buChar char="·"/>
              <a:defRPr/>
            </a:lvl3pPr>
            <a:lvl4pPr indent="-331469" lvl="3" marL="1828800" algn="l">
              <a:lnSpc>
                <a:spcPct val="100000"/>
              </a:lnSpc>
              <a:spcBef>
                <a:spcPts val="360"/>
              </a:spcBef>
              <a:spcAft>
                <a:spcPts val="0"/>
              </a:spcAft>
              <a:buClr>
                <a:schemeClr val="lt1"/>
              </a:buClr>
              <a:buSzPts val="1620"/>
              <a:buChar char="·"/>
              <a:defRPr/>
            </a:lvl4pPr>
            <a:lvl5pPr indent="-331470" lvl="4" marL="2286000" algn="l">
              <a:lnSpc>
                <a:spcPct val="100000"/>
              </a:lnSpc>
              <a:spcBef>
                <a:spcPts val="360"/>
              </a:spcBef>
              <a:spcAft>
                <a:spcPts val="0"/>
              </a:spcAft>
              <a:buClr>
                <a:schemeClr val="lt1"/>
              </a:buClr>
              <a:buSzPts val="162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pic>
        <p:nvPicPr>
          <p:cNvPr id="18" name="Google Shape;18;p33"/>
          <p:cNvPicPr preferRelativeResize="0"/>
          <p:nvPr/>
        </p:nvPicPr>
        <p:blipFill rotWithShape="1">
          <a:blip r:embed="rId4">
            <a:alphaModFix/>
          </a:blip>
          <a:srcRect b="0" l="0" r="0" t="0"/>
          <a:stretch/>
        </p:blipFill>
        <p:spPr>
          <a:xfrm>
            <a:off x="9576692" y="4154949"/>
            <a:ext cx="2003244" cy="2256502"/>
          </a:xfrm>
          <a:prstGeom prst="rect">
            <a:avLst/>
          </a:prstGeom>
          <a:noFill/>
          <a:ln>
            <a:noFill/>
          </a:ln>
        </p:spPr>
      </p:pic>
      <p:pic>
        <p:nvPicPr>
          <p:cNvPr id="19" name="Google Shape;19;p33"/>
          <p:cNvPicPr preferRelativeResize="0"/>
          <p:nvPr/>
        </p:nvPicPr>
        <p:blipFill rotWithShape="1">
          <a:blip r:embed="rId5">
            <a:alphaModFix/>
          </a:blip>
          <a:srcRect b="0" l="0" r="0" t="0"/>
          <a:stretch/>
        </p:blipFill>
        <p:spPr>
          <a:xfrm>
            <a:off x="584200" y="585788"/>
            <a:ext cx="2437859" cy="221207"/>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extLst>
    <p:ext uri="{DCECCB84-F9BA-43D5-87BE-67443E8EF086}">
      <p15:sldGuideLst>
        <p15:guide id="1" orient="horz" pos="2228">
          <p15:clr>
            <a:srgbClr val="5ACBF0"/>
          </p15:clr>
        </p15:guide>
        <p15:guide id="2" orient="horz" pos="2496">
          <p15:clr>
            <a:srgbClr val="5ACBF0"/>
          </p15:clr>
        </p15:guide>
        <p15:guide id="3" pos="6120">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mp; Non-bulleted text">
  <p:cSld name="Title &amp; Non-bulleted text">
    <p:spTree>
      <p:nvGrpSpPr>
        <p:cNvPr id="64" name="Shape 64"/>
        <p:cNvGrpSpPr/>
        <p:nvPr/>
      </p:nvGrpSpPr>
      <p:grpSpPr>
        <a:xfrm>
          <a:off x="0" y="0"/>
          <a:ext cx="0" cy="0"/>
          <a:chOff x="0" y="0"/>
          <a:chExt cx="0" cy="0"/>
        </a:xfrm>
      </p:grpSpPr>
      <p:sp>
        <p:nvSpPr>
          <p:cNvPr id="65" name="Google Shape;65;p53"/>
          <p:cNvSpPr txBox="1"/>
          <p:nvPr>
            <p:ph type="title"/>
          </p:nvPr>
        </p:nvSpPr>
        <p:spPr>
          <a:xfrm>
            <a:off x="588263" y="457200"/>
            <a:ext cx="11018520" cy="553998"/>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6" name="Google Shape;66;p53"/>
          <p:cNvSpPr txBox="1"/>
          <p:nvPr>
            <p:ph idx="1" type="body"/>
          </p:nvPr>
        </p:nvSpPr>
        <p:spPr>
          <a:xfrm>
            <a:off x="586390" y="1434370"/>
            <a:ext cx="11018520" cy="2308324"/>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560"/>
              </a:spcBef>
              <a:spcAft>
                <a:spcPts val="0"/>
              </a:spcAft>
              <a:buClr>
                <a:schemeClr val="lt1"/>
              </a:buClr>
              <a:buSzPts val="2520"/>
              <a:buNone/>
              <a:defRPr/>
            </a:lvl1pPr>
            <a:lvl2pPr indent="-228600" lvl="1" marL="914400" algn="l">
              <a:lnSpc>
                <a:spcPct val="100000"/>
              </a:lnSpc>
              <a:spcBef>
                <a:spcPts val="400"/>
              </a:spcBef>
              <a:spcAft>
                <a:spcPts val="0"/>
              </a:spcAft>
              <a:buClr>
                <a:schemeClr val="lt1"/>
              </a:buClr>
              <a:buSzPts val="1800"/>
              <a:buNone/>
              <a:defRPr/>
            </a:lvl2pPr>
            <a:lvl3pPr indent="-228600" lvl="2" marL="1371600" algn="l">
              <a:lnSpc>
                <a:spcPct val="100000"/>
              </a:lnSpc>
              <a:spcBef>
                <a:spcPts val="320"/>
              </a:spcBef>
              <a:spcAft>
                <a:spcPts val="0"/>
              </a:spcAft>
              <a:buClr>
                <a:schemeClr val="lt1"/>
              </a:buClr>
              <a:buSzPts val="1440"/>
              <a:buNone/>
              <a:defRPr/>
            </a:lvl3pPr>
            <a:lvl4pPr indent="-228600" lvl="3" marL="1828800" algn="l">
              <a:lnSpc>
                <a:spcPct val="100000"/>
              </a:lnSpc>
              <a:spcBef>
                <a:spcPts val="280"/>
              </a:spcBef>
              <a:spcAft>
                <a:spcPts val="0"/>
              </a:spcAft>
              <a:buClr>
                <a:schemeClr val="lt1"/>
              </a:buClr>
              <a:buSzPts val="1260"/>
              <a:buNone/>
              <a:defRPr/>
            </a:lvl4pPr>
            <a:lvl5pPr indent="-228600" lvl="4" marL="2286000" algn="l">
              <a:lnSpc>
                <a:spcPct val="100000"/>
              </a:lnSpc>
              <a:spcBef>
                <a:spcPts val="280"/>
              </a:spcBef>
              <a:spcAft>
                <a:spcPts val="0"/>
              </a:spcAft>
              <a:buClr>
                <a:schemeClr val="lt1"/>
              </a:buClr>
              <a:buSzPts val="1260"/>
              <a:buNone/>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Tree>
  </p:cSld>
  <p:clrMapOvr>
    <a:masterClrMapping/>
  </p:clrMapOvr>
  <p:transition>
    <p:fade/>
  </p:transition>
  <p:extLst>
    <p:ext uri="{DCECCB84-F9BA-43D5-87BE-67443E8EF086}">
      <p15:sldGuideLst>
        <p15:guide id="1" orient="horz" pos="288">
          <p15:clr>
            <a:srgbClr val="5ACBF0"/>
          </p15:clr>
        </p15:guide>
        <p15:guide id="2" orient="horz" pos="905">
          <p15:clr>
            <a:srgbClr val="5ACBF0"/>
          </p15:clr>
        </p15:guide>
        <p15:guide id="3" orient="horz" pos="1272">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p:cSld name="Title and Content">
    <p:spTree>
      <p:nvGrpSpPr>
        <p:cNvPr id="67" name="Shape 67"/>
        <p:cNvGrpSpPr/>
        <p:nvPr/>
      </p:nvGrpSpPr>
      <p:grpSpPr>
        <a:xfrm>
          <a:off x="0" y="0"/>
          <a:ext cx="0" cy="0"/>
          <a:chOff x="0" y="0"/>
          <a:chExt cx="0" cy="0"/>
        </a:xfrm>
      </p:grpSpPr>
      <p:sp>
        <p:nvSpPr>
          <p:cNvPr id="68" name="Google Shape;68;p54"/>
          <p:cNvSpPr txBox="1"/>
          <p:nvPr>
            <p:ph type="title"/>
          </p:nvPr>
        </p:nvSpPr>
        <p:spPr>
          <a:xfrm>
            <a:off x="588263" y="457200"/>
            <a:ext cx="11018520" cy="553998"/>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9" name="Google Shape;69;p54"/>
          <p:cNvSpPr txBox="1"/>
          <p:nvPr>
            <p:ph idx="1" type="body"/>
          </p:nvPr>
        </p:nvSpPr>
        <p:spPr>
          <a:xfrm>
            <a:off x="584200" y="1435497"/>
            <a:ext cx="11018520" cy="2308324"/>
          </a:xfrm>
          <a:prstGeom prst="rect">
            <a:avLst/>
          </a:prstGeom>
          <a:noFill/>
          <a:ln>
            <a:noFill/>
          </a:ln>
        </p:spPr>
        <p:txBody>
          <a:bodyPr anchorCtr="0" anchor="t" bIns="0" lIns="0" spcFirstLastPara="1" rIns="0" wrap="square" tIns="0">
            <a:spAutoFit/>
          </a:bodyPr>
          <a:lstStyle>
            <a:lvl1pPr indent="-331470" lvl="0" marL="457200" algn="l">
              <a:lnSpc>
                <a:spcPct val="100000"/>
              </a:lnSpc>
              <a:spcBef>
                <a:spcPts val="360"/>
              </a:spcBef>
              <a:spcAft>
                <a:spcPts val="0"/>
              </a:spcAft>
              <a:buClr>
                <a:schemeClr val="lt1"/>
              </a:buClr>
              <a:buSzPts val="1620"/>
              <a:buChar char="·"/>
              <a:defRPr/>
            </a:lvl1pPr>
            <a:lvl2pPr indent="-331469" lvl="1" marL="914400" algn="l">
              <a:lnSpc>
                <a:spcPct val="100000"/>
              </a:lnSpc>
              <a:spcBef>
                <a:spcPts val="360"/>
              </a:spcBef>
              <a:spcAft>
                <a:spcPts val="0"/>
              </a:spcAft>
              <a:buClr>
                <a:schemeClr val="lt1"/>
              </a:buClr>
              <a:buSzPts val="1620"/>
              <a:buChar char="·"/>
              <a:defRPr/>
            </a:lvl2pPr>
            <a:lvl3pPr indent="-331469" lvl="2" marL="1371600" algn="l">
              <a:lnSpc>
                <a:spcPct val="100000"/>
              </a:lnSpc>
              <a:spcBef>
                <a:spcPts val="360"/>
              </a:spcBef>
              <a:spcAft>
                <a:spcPts val="0"/>
              </a:spcAft>
              <a:buClr>
                <a:schemeClr val="lt1"/>
              </a:buClr>
              <a:buSzPts val="1620"/>
              <a:buChar char="·"/>
              <a:defRPr/>
            </a:lvl3pPr>
            <a:lvl4pPr indent="-331469" lvl="3" marL="1828800" algn="l">
              <a:lnSpc>
                <a:spcPct val="100000"/>
              </a:lnSpc>
              <a:spcBef>
                <a:spcPts val="360"/>
              </a:spcBef>
              <a:spcAft>
                <a:spcPts val="0"/>
              </a:spcAft>
              <a:buClr>
                <a:schemeClr val="lt1"/>
              </a:buClr>
              <a:buSzPts val="1620"/>
              <a:buChar char="·"/>
              <a:defRPr/>
            </a:lvl4pPr>
            <a:lvl5pPr indent="-331470" lvl="4" marL="2286000" algn="l">
              <a:lnSpc>
                <a:spcPct val="100000"/>
              </a:lnSpc>
              <a:spcBef>
                <a:spcPts val="360"/>
              </a:spcBef>
              <a:spcAft>
                <a:spcPts val="0"/>
              </a:spcAft>
              <a:buClr>
                <a:schemeClr val="lt1"/>
              </a:buClr>
              <a:buSzPts val="162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Tree>
  </p:cSld>
  <p:clrMapOvr>
    <a:masterClrMapping/>
  </p:clrMapOvr>
  <p:transition>
    <p:fade/>
  </p:transition>
  <p:extLst>
    <p:ext uri="{DCECCB84-F9BA-43D5-87BE-67443E8EF086}">
      <p15:sldGuideLst>
        <p15:guide id="1" orient="horz" pos="1272">
          <p15:clr>
            <a:srgbClr val="5ACBF0"/>
          </p15:clr>
        </p15:guide>
        <p15:guide id="2" orient="horz" pos="288">
          <p15:clr>
            <a:srgbClr val="5ACBF0"/>
          </p15:clr>
        </p15:guide>
        <p15:guide id="3" orient="horz" pos="904">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mall title - half page">
  <p:cSld name="Small title - half page">
    <p:spTree>
      <p:nvGrpSpPr>
        <p:cNvPr id="70" name="Shape 70"/>
        <p:cNvGrpSpPr/>
        <p:nvPr/>
      </p:nvGrpSpPr>
      <p:grpSpPr>
        <a:xfrm>
          <a:off x="0" y="0"/>
          <a:ext cx="0" cy="0"/>
          <a:chOff x="0" y="0"/>
          <a:chExt cx="0" cy="0"/>
        </a:xfrm>
      </p:grpSpPr>
      <p:sp>
        <p:nvSpPr>
          <p:cNvPr id="71" name="Google Shape;71;p55"/>
          <p:cNvSpPr txBox="1"/>
          <p:nvPr>
            <p:ph type="title"/>
          </p:nvPr>
        </p:nvSpPr>
        <p:spPr>
          <a:xfrm>
            <a:off x="584200" y="457200"/>
            <a:ext cx="5508419" cy="372410"/>
          </a:xfrm>
          <a:prstGeom prst="rect">
            <a:avLst/>
          </a:prstGeom>
          <a:noFill/>
          <a:ln>
            <a:noFill/>
          </a:ln>
        </p:spPr>
        <p:txBody>
          <a:bodyPr anchorCtr="0" anchor="t" bIns="0" lIns="0" spcFirstLastPara="1" rIns="0" wrap="square" tIns="64000">
            <a:spAutoFit/>
          </a:bodyPr>
          <a:lstStyle>
            <a:lvl1pPr lvl="0" algn="l">
              <a:lnSpc>
                <a:spcPct val="100000"/>
              </a:lnSpc>
              <a:spcBef>
                <a:spcPts val="0"/>
              </a:spcBef>
              <a:spcAft>
                <a:spcPts val="0"/>
              </a:spcAft>
              <a:buClr>
                <a:schemeClr val="lt1"/>
              </a:buClr>
              <a:buSzPts val="2000"/>
              <a:buFont typeface="Quattrocento Sans"/>
              <a:buNone/>
              <a:defRPr sz="2000">
                <a:latin typeface="Quattrocento Sans"/>
                <a:ea typeface="Quattrocento Sans"/>
                <a:cs typeface="Quattrocento Sans"/>
                <a:sym typeface="Quattrocento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transition>
    <p:fade/>
  </p:transition>
  <p:extLst>
    <p:ext uri="{DCECCB84-F9BA-43D5-87BE-67443E8EF086}">
      <p15:sldGuideLst>
        <p15:guide id="1" pos="779">
          <p15:clr>
            <a:srgbClr val="A4A3A4"/>
          </p15:clr>
        </p15:guide>
        <p15:guide id="2" pos="962">
          <p15:clr>
            <a:srgbClr val="A4A3A4"/>
          </p15:clr>
        </p15:guide>
        <p15:guide id="3" pos="1373">
          <p15:clr>
            <a:srgbClr val="A4A3A4"/>
          </p15:clr>
        </p15:guide>
        <p15:guide id="4" pos="1556">
          <p15:clr>
            <a:srgbClr val="A4A3A4"/>
          </p15:clr>
        </p15:guide>
        <p15:guide id="5" pos="1967">
          <p15:clr>
            <a:srgbClr val="A4A3A4"/>
          </p15:clr>
        </p15:guide>
        <p15:guide id="6" pos="2150">
          <p15:clr>
            <a:srgbClr val="A4A3A4"/>
          </p15:clr>
        </p15:guide>
        <p15:guide id="7" pos="2561">
          <p15:clr>
            <a:srgbClr val="A4A3A4"/>
          </p15:clr>
        </p15:guide>
        <p15:guide id="8" pos="2744">
          <p15:clr>
            <a:srgbClr val="A4A3A4"/>
          </p15:clr>
        </p15:guide>
        <p15:guide id="9" pos="3155">
          <p15:clr>
            <a:srgbClr val="A4A3A4"/>
          </p15:clr>
        </p15:guide>
        <p15:guide id="10" pos="3338">
          <p15:clr>
            <a:srgbClr val="A4A3A4"/>
          </p15:clr>
        </p15:guide>
        <p15:guide id="11" pos="3749">
          <p15:clr>
            <a:srgbClr val="A4A3A4"/>
          </p15:clr>
        </p15:guide>
        <p15:guide id="12" pos="3932">
          <p15:clr>
            <a:srgbClr val="A4A3A4"/>
          </p15:clr>
        </p15:guide>
        <p15:guide id="13" pos="4343">
          <p15:clr>
            <a:srgbClr val="A4A3A4"/>
          </p15:clr>
        </p15:guide>
        <p15:guide id="14" pos="4526">
          <p15:clr>
            <a:srgbClr val="A4A3A4"/>
          </p15:clr>
        </p15:guide>
        <p15:guide id="15" pos="4937">
          <p15:clr>
            <a:srgbClr val="A4A3A4"/>
          </p15:clr>
        </p15:guide>
        <p15:guide id="16" pos="5120">
          <p15:clr>
            <a:srgbClr val="A4A3A4"/>
          </p15:clr>
        </p15:guide>
        <p15:guide id="17" pos="5529">
          <p15:clr>
            <a:srgbClr val="A4A3A4"/>
          </p15:clr>
        </p15:guide>
        <p15:guide id="18" pos="5714">
          <p15:clr>
            <a:srgbClr val="A4A3A4"/>
          </p15:clr>
        </p15:guide>
        <p15:guide id="19" pos="6123">
          <p15:clr>
            <a:srgbClr val="A4A3A4"/>
          </p15:clr>
        </p15:guide>
        <p15:guide id="20" pos="6308">
          <p15:clr>
            <a:srgbClr val="A4A3A4"/>
          </p15:clr>
        </p15:guide>
        <p15:guide id="21" pos="6717">
          <p15:clr>
            <a:srgbClr val="A4A3A4"/>
          </p15:clr>
        </p15:guide>
        <p15:guide id="22" pos="6900">
          <p15:clr>
            <a:srgbClr val="A4A3A4"/>
          </p15:clr>
        </p15:guide>
        <p15:guide id="23" orient="horz" pos="905">
          <p15:clr>
            <a:srgbClr val="5ACBF0"/>
          </p15:clr>
        </p15:guide>
        <p15:guide id="24" orient="horz" pos="1271">
          <p15:clr>
            <a:srgbClr val="5ACBF0"/>
          </p15:clr>
        </p15:guide>
        <p15:guide id="25"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emo slide 2">
  <p:cSld name="Demo slide 2">
    <p:spTree>
      <p:nvGrpSpPr>
        <p:cNvPr id="72" name="Shape 72"/>
        <p:cNvGrpSpPr/>
        <p:nvPr/>
      </p:nvGrpSpPr>
      <p:grpSpPr>
        <a:xfrm>
          <a:off x="0" y="0"/>
          <a:ext cx="0" cy="0"/>
          <a:chOff x="0" y="0"/>
          <a:chExt cx="0" cy="0"/>
        </a:xfrm>
      </p:grpSpPr>
      <p:pic>
        <p:nvPicPr>
          <p:cNvPr id="73" name="Google Shape;73;p56"/>
          <p:cNvPicPr preferRelativeResize="0"/>
          <p:nvPr/>
        </p:nvPicPr>
        <p:blipFill rotWithShape="1">
          <a:blip r:embed="rId2">
            <a:alphaModFix/>
          </a:blip>
          <a:srcRect b="26277" l="0" r="0" t="-6609"/>
          <a:stretch/>
        </p:blipFill>
        <p:spPr>
          <a:xfrm>
            <a:off x="0" y="3810000"/>
            <a:ext cx="12192000" cy="3048000"/>
          </a:xfrm>
          <a:prstGeom prst="rect">
            <a:avLst/>
          </a:prstGeom>
          <a:noFill/>
          <a:ln>
            <a:noFill/>
          </a:ln>
        </p:spPr>
      </p:pic>
      <p:sp>
        <p:nvSpPr>
          <p:cNvPr id="74" name="Google Shape;74;p56"/>
          <p:cNvSpPr txBox="1"/>
          <p:nvPr>
            <p:ph type="title"/>
          </p:nvPr>
        </p:nvSpPr>
        <p:spPr>
          <a:xfrm>
            <a:off x="585216" y="2533527"/>
            <a:ext cx="9144000" cy="498598"/>
          </a:xfrm>
          <a:prstGeom prst="rect">
            <a:avLst/>
          </a:prstGeom>
          <a:noFill/>
          <a:ln>
            <a:noFill/>
          </a:ln>
        </p:spPr>
        <p:txBody>
          <a:bodyPr anchorCtr="0" anchor="b" bIns="0" lIns="0" spcFirstLastPara="1" rIns="0" wrap="square" tIns="0">
            <a:spAutoFit/>
          </a:bodyPr>
          <a:lstStyle>
            <a:lvl1pPr lvl="0" algn="l">
              <a:lnSpc>
                <a:spcPct val="90000"/>
              </a:lnSpc>
              <a:spcBef>
                <a:spcPts val="0"/>
              </a:spcBef>
              <a:spcAft>
                <a:spcPts val="0"/>
              </a:spcAft>
              <a:buClr>
                <a:schemeClr val="lt1"/>
              </a:buClr>
              <a:buSzPts val="3600"/>
              <a:buFont typeface="Quattrocento Sans"/>
              <a:buNone/>
              <a:defRPr b="0" sz="3600" cap="none">
                <a:solidFill>
                  <a:schemeClr val="lt1"/>
                </a:solidFill>
                <a:latin typeface="Quattrocento Sans"/>
                <a:ea typeface="Quattrocento Sans"/>
                <a:cs typeface="Quattrocento Sans"/>
                <a:sym typeface="Quattrocento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5" name="Google Shape;75;p56"/>
          <p:cNvSpPr txBox="1"/>
          <p:nvPr>
            <p:ph idx="1" type="body"/>
          </p:nvPr>
        </p:nvSpPr>
        <p:spPr>
          <a:xfrm>
            <a:off x="585216" y="3153502"/>
            <a:ext cx="9144000" cy="307777"/>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Clr>
                <a:schemeClr val="lt1"/>
              </a:buClr>
              <a:buSzPts val="1800"/>
              <a:buFont typeface="Arial"/>
              <a:buNone/>
              <a:defRPr sz="2000">
                <a:solidFill>
                  <a:schemeClr val="lt1"/>
                </a:solidFill>
                <a:latin typeface="Quattrocento Sans"/>
                <a:ea typeface="Quattrocento Sans"/>
                <a:cs typeface="Quattrocento Sans"/>
                <a:sym typeface="Quattrocento Sans"/>
              </a:defRPr>
            </a:lvl1pPr>
            <a:lvl2pPr indent="-331469" lvl="1" marL="914400" algn="l">
              <a:lnSpc>
                <a:spcPct val="100000"/>
              </a:lnSpc>
              <a:spcBef>
                <a:spcPts val="360"/>
              </a:spcBef>
              <a:spcAft>
                <a:spcPts val="0"/>
              </a:spcAft>
              <a:buClr>
                <a:schemeClr val="lt1"/>
              </a:buClr>
              <a:buSzPts val="1620"/>
              <a:buChar char="·"/>
              <a:defRPr/>
            </a:lvl2pPr>
            <a:lvl3pPr indent="-331469" lvl="2" marL="1371600" algn="l">
              <a:lnSpc>
                <a:spcPct val="100000"/>
              </a:lnSpc>
              <a:spcBef>
                <a:spcPts val="360"/>
              </a:spcBef>
              <a:spcAft>
                <a:spcPts val="0"/>
              </a:spcAft>
              <a:buClr>
                <a:schemeClr val="lt1"/>
              </a:buClr>
              <a:buSzPts val="1620"/>
              <a:buChar char="·"/>
              <a:defRPr/>
            </a:lvl3pPr>
            <a:lvl4pPr indent="-331469" lvl="3" marL="1828800" algn="l">
              <a:lnSpc>
                <a:spcPct val="100000"/>
              </a:lnSpc>
              <a:spcBef>
                <a:spcPts val="360"/>
              </a:spcBef>
              <a:spcAft>
                <a:spcPts val="0"/>
              </a:spcAft>
              <a:buClr>
                <a:schemeClr val="lt1"/>
              </a:buClr>
              <a:buSzPts val="1620"/>
              <a:buChar char="·"/>
              <a:defRPr/>
            </a:lvl4pPr>
            <a:lvl5pPr indent="-331470" lvl="4" marL="2286000" algn="l">
              <a:lnSpc>
                <a:spcPct val="100000"/>
              </a:lnSpc>
              <a:spcBef>
                <a:spcPts val="360"/>
              </a:spcBef>
              <a:spcAft>
                <a:spcPts val="0"/>
              </a:spcAft>
              <a:buClr>
                <a:schemeClr val="lt1"/>
              </a:buClr>
              <a:buSzPts val="162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Tree>
  </p:cSld>
  <p:clrMapOvr>
    <a:masterClrMapping/>
  </p:clrMapOvr>
  <mc:AlternateContent>
    <mc:Choice Requires="p14">
      <p:transition spd="slow" p14:dur="700">
        <p:fade/>
      </p:transition>
    </mc:Choice>
    <mc:Fallback>
      <p:transition spd="slow">
        <p:fade/>
      </p:transition>
    </mc:Fallback>
  </mc:AlternateContent>
  <p:extLst>
    <p:ext uri="{DCECCB84-F9BA-43D5-87BE-67443E8EF086}">
      <p15:sldGuideLst>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ideo slide 2">
  <p:cSld name="Video slide 2">
    <p:spTree>
      <p:nvGrpSpPr>
        <p:cNvPr id="76" name="Shape 76"/>
        <p:cNvGrpSpPr/>
        <p:nvPr/>
      </p:nvGrpSpPr>
      <p:grpSpPr>
        <a:xfrm>
          <a:off x="0" y="0"/>
          <a:ext cx="0" cy="0"/>
          <a:chOff x="0" y="0"/>
          <a:chExt cx="0" cy="0"/>
        </a:xfrm>
      </p:grpSpPr>
      <p:sp>
        <p:nvSpPr>
          <p:cNvPr id="77" name="Google Shape;77;p57"/>
          <p:cNvSpPr txBox="1"/>
          <p:nvPr>
            <p:ph type="title"/>
          </p:nvPr>
        </p:nvSpPr>
        <p:spPr>
          <a:xfrm>
            <a:off x="585216" y="3035808"/>
            <a:ext cx="9144000" cy="498598"/>
          </a:xfrm>
          <a:prstGeom prst="rect">
            <a:avLst/>
          </a:prstGeom>
          <a:noFill/>
          <a:ln>
            <a:noFill/>
          </a:ln>
        </p:spPr>
        <p:txBody>
          <a:bodyPr anchorCtr="0" anchor="b" bIns="0" lIns="0" spcFirstLastPara="1" rIns="0" wrap="square" tIns="0">
            <a:spAutoFit/>
          </a:bodyPr>
          <a:lstStyle>
            <a:lvl1pPr lvl="0" algn="l">
              <a:lnSpc>
                <a:spcPct val="90000"/>
              </a:lnSpc>
              <a:spcBef>
                <a:spcPts val="0"/>
              </a:spcBef>
              <a:spcAft>
                <a:spcPts val="0"/>
              </a:spcAft>
              <a:buClr>
                <a:schemeClr val="lt1"/>
              </a:buClr>
              <a:buSzPts val="3600"/>
              <a:buFont typeface="Quattrocento Sans"/>
              <a:buNone/>
              <a:defRPr b="0" sz="3600" cap="none">
                <a:solidFill>
                  <a:schemeClr val="lt1"/>
                </a:solidFill>
                <a:latin typeface="Quattrocento Sans"/>
                <a:ea typeface="Quattrocento Sans"/>
                <a:cs typeface="Quattrocento Sans"/>
                <a:sym typeface="Quattrocento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78" name="Google Shape;78;p57"/>
          <p:cNvPicPr preferRelativeResize="0"/>
          <p:nvPr/>
        </p:nvPicPr>
        <p:blipFill rotWithShape="1">
          <a:blip r:embed="rId2">
            <a:alphaModFix/>
          </a:blip>
          <a:srcRect b="26277" l="0" r="0" t="-6609"/>
          <a:stretch/>
        </p:blipFill>
        <p:spPr>
          <a:xfrm>
            <a:off x="0" y="3810000"/>
            <a:ext cx="12192000" cy="304800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extLst>
    <p:ext uri="{DCECCB84-F9BA-43D5-87BE-67443E8EF086}">
      <p15:sldGuideLst>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2">
  <p:cSld name="Section Title 2">
    <p:spTree>
      <p:nvGrpSpPr>
        <p:cNvPr id="79" name="Shape 79"/>
        <p:cNvGrpSpPr/>
        <p:nvPr/>
      </p:nvGrpSpPr>
      <p:grpSpPr>
        <a:xfrm>
          <a:off x="0" y="0"/>
          <a:ext cx="0" cy="0"/>
          <a:chOff x="0" y="0"/>
          <a:chExt cx="0" cy="0"/>
        </a:xfrm>
      </p:grpSpPr>
      <p:sp>
        <p:nvSpPr>
          <p:cNvPr id="80" name="Google Shape;80;p58"/>
          <p:cNvSpPr txBox="1"/>
          <p:nvPr>
            <p:ph type="title"/>
          </p:nvPr>
        </p:nvSpPr>
        <p:spPr>
          <a:xfrm>
            <a:off x="585216" y="3035808"/>
            <a:ext cx="9144000" cy="498598"/>
          </a:xfrm>
          <a:prstGeom prst="rect">
            <a:avLst/>
          </a:prstGeom>
          <a:noFill/>
          <a:ln>
            <a:noFill/>
          </a:ln>
        </p:spPr>
        <p:txBody>
          <a:bodyPr anchorCtr="0" anchor="b" bIns="0" lIns="0" spcFirstLastPara="1" rIns="0" wrap="square" tIns="0">
            <a:spAutoFit/>
          </a:bodyPr>
          <a:lstStyle>
            <a:lvl1pPr lvl="0" algn="l">
              <a:lnSpc>
                <a:spcPct val="90000"/>
              </a:lnSpc>
              <a:spcBef>
                <a:spcPts val="0"/>
              </a:spcBef>
              <a:spcAft>
                <a:spcPts val="0"/>
              </a:spcAft>
              <a:buClr>
                <a:schemeClr val="lt1"/>
              </a:buClr>
              <a:buSzPts val="3600"/>
              <a:buFont typeface="Quattrocento Sans"/>
              <a:buNone/>
              <a:defRPr b="0" sz="3600" cap="none">
                <a:solidFill>
                  <a:schemeClr val="lt1"/>
                </a:solidFill>
                <a:latin typeface="Quattrocento Sans"/>
                <a:ea typeface="Quattrocento Sans"/>
                <a:cs typeface="Quattrocento Sans"/>
                <a:sym typeface="Quattrocento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81" name="Google Shape;81;p58"/>
          <p:cNvPicPr preferRelativeResize="0"/>
          <p:nvPr/>
        </p:nvPicPr>
        <p:blipFill rotWithShape="1">
          <a:blip r:embed="rId2">
            <a:alphaModFix/>
          </a:blip>
          <a:srcRect b="26277" l="0" r="0" t="-6609"/>
          <a:stretch/>
        </p:blipFill>
        <p:spPr>
          <a:xfrm>
            <a:off x="0" y="3810000"/>
            <a:ext cx="12192000" cy="304800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extLst>
    <p:ext uri="{DCECCB84-F9BA-43D5-87BE-67443E8EF086}">
      <p15:sldGuideLst>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eveloper Code Layout">
  <p:cSld name="Developer Code Layout">
    <p:spTree>
      <p:nvGrpSpPr>
        <p:cNvPr id="82" name="Shape 82"/>
        <p:cNvGrpSpPr/>
        <p:nvPr/>
      </p:nvGrpSpPr>
      <p:grpSpPr>
        <a:xfrm>
          <a:off x="0" y="0"/>
          <a:ext cx="0" cy="0"/>
          <a:chOff x="0" y="0"/>
          <a:chExt cx="0" cy="0"/>
        </a:xfrm>
      </p:grpSpPr>
      <p:sp>
        <p:nvSpPr>
          <p:cNvPr id="83" name="Google Shape;83;p59"/>
          <p:cNvSpPr txBox="1"/>
          <p:nvPr>
            <p:ph type="title"/>
          </p:nvPr>
        </p:nvSpPr>
        <p:spPr>
          <a:xfrm>
            <a:off x="588263" y="457200"/>
            <a:ext cx="11018520" cy="553998"/>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Clr>
                <a:schemeClr val="lt1"/>
              </a:buClr>
              <a:buSzPts val="3600"/>
              <a:buFont typeface="Quattrocento Sans"/>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4" name="Google Shape;84;p59"/>
          <p:cNvSpPr txBox="1"/>
          <p:nvPr>
            <p:ph idx="1" type="body"/>
          </p:nvPr>
        </p:nvSpPr>
        <p:spPr>
          <a:xfrm>
            <a:off x="588263" y="1436688"/>
            <a:ext cx="11018520" cy="1908215"/>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560"/>
              </a:spcBef>
              <a:spcAft>
                <a:spcPts val="0"/>
              </a:spcAft>
              <a:buClr>
                <a:schemeClr val="lt1"/>
              </a:buClr>
              <a:buSzPts val="2520"/>
              <a:buNone/>
              <a:defRPr sz="2800">
                <a:solidFill>
                  <a:schemeClr val="lt1"/>
                </a:solidFill>
                <a:latin typeface="Consolas"/>
                <a:ea typeface="Consolas"/>
                <a:cs typeface="Consolas"/>
                <a:sym typeface="Consolas"/>
              </a:defRPr>
            </a:lvl1pPr>
            <a:lvl2pPr indent="-228600" lvl="1" marL="914400" algn="l">
              <a:lnSpc>
                <a:spcPct val="100000"/>
              </a:lnSpc>
              <a:spcBef>
                <a:spcPts val="480"/>
              </a:spcBef>
              <a:spcAft>
                <a:spcPts val="0"/>
              </a:spcAft>
              <a:buClr>
                <a:schemeClr val="lt1"/>
              </a:buClr>
              <a:buSzPts val="2160"/>
              <a:buNone/>
              <a:defRPr sz="2400">
                <a:solidFill>
                  <a:schemeClr val="lt1"/>
                </a:solidFill>
                <a:latin typeface="Consolas"/>
                <a:ea typeface="Consolas"/>
                <a:cs typeface="Consolas"/>
                <a:sym typeface="Consolas"/>
              </a:defRPr>
            </a:lvl2pPr>
            <a:lvl3pPr indent="-228600" lvl="2" marL="1371600" algn="l">
              <a:lnSpc>
                <a:spcPct val="100000"/>
              </a:lnSpc>
              <a:spcBef>
                <a:spcPts val="400"/>
              </a:spcBef>
              <a:spcAft>
                <a:spcPts val="0"/>
              </a:spcAft>
              <a:buClr>
                <a:schemeClr val="lt1"/>
              </a:buClr>
              <a:buSzPts val="1800"/>
              <a:buNone/>
              <a:defRPr sz="2000">
                <a:solidFill>
                  <a:schemeClr val="lt1"/>
                </a:solidFill>
                <a:latin typeface="Consolas"/>
                <a:ea typeface="Consolas"/>
                <a:cs typeface="Consolas"/>
                <a:sym typeface="Consolas"/>
              </a:defRPr>
            </a:lvl3pPr>
            <a:lvl4pPr indent="-228600" lvl="3" marL="1828800" algn="l">
              <a:lnSpc>
                <a:spcPct val="100000"/>
              </a:lnSpc>
              <a:spcBef>
                <a:spcPts val="360"/>
              </a:spcBef>
              <a:spcAft>
                <a:spcPts val="0"/>
              </a:spcAft>
              <a:buClr>
                <a:schemeClr val="lt1"/>
              </a:buClr>
              <a:buSzPts val="1620"/>
              <a:buNone/>
              <a:defRPr sz="1800">
                <a:solidFill>
                  <a:schemeClr val="lt1"/>
                </a:solidFill>
                <a:latin typeface="Consolas"/>
                <a:ea typeface="Consolas"/>
                <a:cs typeface="Consolas"/>
                <a:sym typeface="Consolas"/>
              </a:defRPr>
            </a:lvl4pPr>
            <a:lvl5pPr indent="-228600" lvl="4" marL="2286000" algn="l">
              <a:lnSpc>
                <a:spcPct val="100000"/>
              </a:lnSpc>
              <a:spcBef>
                <a:spcPts val="360"/>
              </a:spcBef>
              <a:spcAft>
                <a:spcPts val="0"/>
              </a:spcAft>
              <a:buClr>
                <a:schemeClr val="lt1"/>
              </a:buClr>
              <a:buSzPts val="1620"/>
              <a:buNone/>
              <a:defRPr sz="1800">
                <a:solidFill>
                  <a:schemeClr val="lt1"/>
                </a:solidFill>
                <a:latin typeface="Consolas"/>
                <a:ea typeface="Consolas"/>
                <a:cs typeface="Consolas"/>
                <a:sym typeface="Consolas"/>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Tree>
  </p:cSld>
  <p:clrMapOvr>
    <a:masterClrMapping/>
  </p:clrMapOvr>
  <p:transition>
    <p:fade/>
  </p:transition>
  <p:extLst>
    <p:ext uri="{DCECCB84-F9BA-43D5-87BE-67443E8EF086}">
      <p15:sldGuideLst>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ck Notes slide Layout">
  <p:cSld name="Black Notes slide Layout">
    <p:bg>
      <p:bgPr>
        <a:solidFill>
          <a:srgbClr val="000000"/>
        </a:solidFill>
      </p:bgPr>
    </p:bg>
    <p:spTree>
      <p:nvGrpSpPr>
        <p:cNvPr id="85" name="Shape 85"/>
        <p:cNvGrpSpPr/>
        <p:nvPr/>
      </p:nvGrpSpPr>
      <p:grpSpPr>
        <a:xfrm>
          <a:off x="0" y="0"/>
          <a:ext cx="0" cy="0"/>
          <a:chOff x="0" y="0"/>
          <a:chExt cx="0" cy="0"/>
        </a:xfrm>
      </p:grpSpPr>
      <p:sp>
        <p:nvSpPr>
          <p:cNvPr id="86" name="Google Shape;86;p60"/>
          <p:cNvSpPr txBox="1"/>
          <p:nvPr>
            <p:ph type="title"/>
          </p:nvPr>
        </p:nvSpPr>
        <p:spPr>
          <a:xfrm>
            <a:off x="588263" y="457200"/>
            <a:ext cx="11018520" cy="553998"/>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Clr>
                <a:schemeClr val="lt1"/>
              </a:buClr>
              <a:buSzPts val="3600"/>
              <a:buFont typeface="Quattrocento Sans"/>
              <a:buNone/>
              <a:defRPr b="0">
                <a:solidFill>
                  <a:schemeClr val="lt1"/>
                </a:solidFill>
                <a:latin typeface="Quattrocento Sans"/>
                <a:ea typeface="Quattrocento Sans"/>
                <a:cs typeface="Quattrocento Sans"/>
                <a:sym typeface="Quattrocento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7" name="Google Shape;87;p60"/>
          <p:cNvSpPr txBox="1"/>
          <p:nvPr>
            <p:ph idx="1" type="body"/>
          </p:nvPr>
        </p:nvSpPr>
        <p:spPr>
          <a:xfrm>
            <a:off x="584200" y="1436688"/>
            <a:ext cx="11018838" cy="2215991"/>
          </a:xfrm>
          <a:prstGeom prst="rect">
            <a:avLst/>
          </a:prstGeom>
          <a:noFill/>
          <a:ln>
            <a:noFill/>
          </a:ln>
        </p:spPr>
        <p:txBody>
          <a:bodyPr anchorCtr="0" anchor="t" bIns="0" lIns="0" spcFirstLastPara="1" rIns="0" wrap="square" tIns="0">
            <a:spAutoFit/>
          </a:bodyPr>
          <a:lstStyle>
            <a:lvl1pPr indent="-434340" lvl="0" marL="457200" algn="l">
              <a:lnSpc>
                <a:spcPct val="100000"/>
              </a:lnSpc>
              <a:spcBef>
                <a:spcPts val="720"/>
              </a:spcBef>
              <a:spcAft>
                <a:spcPts val="0"/>
              </a:spcAft>
              <a:buClr>
                <a:schemeClr val="lt1"/>
              </a:buClr>
              <a:buSzPts val="3240"/>
              <a:buChar char="·"/>
              <a:defRPr sz="3600">
                <a:latin typeface="Quattrocento Sans"/>
                <a:ea typeface="Quattrocento Sans"/>
                <a:cs typeface="Quattrocento Sans"/>
                <a:sym typeface="Quattrocento Sans"/>
              </a:defRPr>
            </a:lvl1pPr>
            <a:lvl2pPr indent="-388619" lvl="1" marL="914400" algn="l">
              <a:lnSpc>
                <a:spcPct val="100000"/>
              </a:lnSpc>
              <a:spcBef>
                <a:spcPts val="560"/>
              </a:spcBef>
              <a:spcAft>
                <a:spcPts val="0"/>
              </a:spcAft>
              <a:buClr>
                <a:schemeClr val="lt1"/>
              </a:buClr>
              <a:buSzPts val="2520"/>
              <a:buChar char="·"/>
              <a:defRPr sz="2800">
                <a:latin typeface="Quattrocento Sans"/>
                <a:ea typeface="Quattrocento Sans"/>
                <a:cs typeface="Quattrocento Sans"/>
                <a:sym typeface="Quattrocento Sans"/>
              </a:defRPr>
            </a:lvl2pPr>
            <a:lvl3pPr indent="-365760" lvl="2" marL="1371600" algn="l">
              <a:lnSpc>
                <a:spcPct val="100000"/>
              </a:lnSpc>
              <a:spcBef>
                <a:spcPts val="480"/>
              </a:spcBef>
              <a:spcAft>
                <a:spcPts val="0"/>
              </a:spcAft>
              <a:buClr>
                <a:schemeClr val="lt1"/>
              </a:buClr>
              <a:buSzPts val="2160"/>
              <a:buChar char="·"/>
              <a:defRPr sz="2400">
                <a:latin typeface="Quattrocento Sans"/>
                <a:ea typeface="Quattrocento Sans"/>
                <a:cs typeface="Quattrocento Sans"/>
                <a:sym typeface="Quattrocento Sans"/>
              </a:defRPr>
            </a:lvl3pPr>
            <a:lvl4pPr indent="-342900" lvl="3" marL="1828800" algn="l">
              <a:lnSpc>
                <a:spcPct val="100000"/>
              </a:lnSpc>
              <a:spcBef>
                <a:spcPts val="400"/>
              </a:spcBef>
              <a:spcAft>
                <a:spcPts val="0"/>
              </a:spcAft>
              <a:buClr>
                <a:schemeClr val="lt1"/>
              </a:buClr>
              <a:buSzPts val="1800"/>
              <a:buChar char="·"/>
              <a:defRPr sz="2000">
                <a:latin typeface="Quattrocento Sans"/>
                <a:ea typeface="Quattrocento Sans"/>
                <a:cs typeface="Quattrocento Sans"/>
                <a:sym typeface="Quattrocento Sans"/>
              </a:defRPr>
            </a:lvl4pPr>
            <a:lvl5pPr indent="-331470" lvl="4" marL="2286000" algn="l">
              <a:lnSpc>
                <a:spcPct val="100000"/>
              </a:lnSpc>
              <a:spcBef>
                <a:spcPts val="360"/>
              </a:spcBef>
              <a:spcAft>
                <a:spcPts val="0"/>
              </a:spcAft>
              <a:buClr>
                <a:schemeClr val="lt1"/>
              </a:buClr>
              <a:buSzPts val="1620"/>
              <a:buChar char="·"/>
              <a:defRPr sz="1800">
                <a:latin typeface="Quattrocento Sans"/>
                <a:ea typeface="Quattrocento Sans"/>
                <a:cs typeface="Quattrocento Sans"/>
                <a:sym typeface="Quattrocento Sans"/>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88" name="Google Shape;88;p60"/>
          <p:cNvSpPr txBox="1"/>
          <p:nvPr>
            <p:ph idx="2" type="body"/>
          </p:nvPr>
        </p:nvSpPr>
        <p:spPr>
          <a:xfrm>
            <a:off x="1" y="6269038"/>
            <a:ext cx="12192000" cy="588963"/>
          </a:xfrm>
          <a:prstGeom prst="rect">
            <a:avLst/>
          </a:prstGeom>
          <a:solidFill>
            <a:srgbClr val="FFFF99"/>
          </a:solidFill>
          <a:ln>
            <a:noFill/>
          </a:ln>
        </p:spPr>
        <p:txBody>
          <a:bodyPr anchorCtr="0" anchor="b" bIns="45700" lIns="155450" spcFirstLastPara="1" rIns="155450" wrap="square" tIns="77725">
            <a:noAutofit/>
          </a:bodyPr>
          <a:lstStyle>
            <a:lvl1pPr indent="-228600" lvl="0" marL="457200" algn="r">
              <a:lnSpc>
                <a:spcPct val="100000"/>
              </a:lnSpc>
              <a:spcBef>
                <a:spcPts val="740"/>
              </a:spcBef>
              <a:spcAft>
                <a:spcPts val="0"/>
              </a:spcAft>
              <a:buClr>
                <a:srgbClr val="000000"/>
              </a:buClr>
              <a:buSzPts val="3330"/>
              <a:buFont typeface="Arial"/>
              <a:buNone/>
              <a:defRPr sz="3700">
                <a:solidFill>
                  <a:srgbClr val="000000"/>
                </a:solidFill>
                <a:latin typeface="Quattrocento Sans"/>
                <a:ea typeface="Quattrocento Sans"/>
                <a:cs typeface="Quattrocento Sans"/>
                <a:sym typeface="Quattrocento Sans"/>
              </a:defRPr>
            </a:lvl1pPr>
            <a:lvl2pPr indent="-331469" lvl="1" marL="914400" algn="l">
              <a:lnSpc>
                <a:spcPct val="100000"/>
              </a:lnSpc>
              <a:spcBef>
                <a:spcPts val="360"/>
              </a:spcBef>
              <a:spcAft>
                <a:spcPts val="0"/>
              </a:spcAft>
              <a:buClr>
                <a:schemeClr val="lt1"/>
              </a:buClr>
              <a:buSzPts val="1620"/>
              <a:buChar char="·"/>
              <a:defRPr/>
            </a:lvl2pPr>
            <a:lvl3pPr indent="-331469" lvl="2" marL="1371600" algn="l">
              <a:lnSpc>
                <a:spcPct val="100000"/>
              </a:lnSpc>
              <a:spcBef>
                <a:spcPts val="360"/>
              </a:spcBef>
              <a:spcAft>
                <a:spcPts val="0"/>
              </a:spcAft>
              <a:buClr>
                <a:schemeClr val="lt1"/>
              </a:buClr>
              <a:buSzPts val="1620"/>
              <a:buChar char="·"/>
              <a:defRPr/>
            </a:lvl3pPr>
            <a:lvl4pPr indent="-331469" lvl="3" marL="1828800" algn="l">
              <a:lnSpc>
                <a:spcPct val="100000"/>
              </a:lnSpc>
              <a:spcBef>
                <a:spcPts val="360"/>
              </a:spcBef>
              <a:spcAft>
                <a:spcPts val="0"/>
              </a:spcAft>
              <a:buClr>
                <a:schemeClr val="lt1"/>
              </a:buClr>
              <a:buSzPts val="1620"/>
              <a:buChar char="·"/>
              <a:defRPr/>
            </a:lvl4pPr>
            <a:lvl5pPr indent="-331470" lvl="4" marL="2286000" algn="l">
              <a:lnSpc>
                <a:spcPct val="100000"/>
              </a:lnSpc>
              <a:spcBef>
                <a:spcPts val="360"/>
              </a:spcBef>
              <a:spcAft>
                <a:spcPts val="0"/>
              </a:spcAft>
              <a:buClr>
                <a:schemeClr val="lt1"/>
              </a:buClr>
              <a:buSzPts val="162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Tree>
  </p:cSld>
  <p:clrMapOvr>
    <a:masterClrMapping/>
  </p:clrMapOvr>
  <p:transition>
    <p:fade/>
  </p:transition>
  <p:extLst>
    <p:ext uri="{DCECCB84-F9BA-43D5-87BE-67443E8EF086}">
      <p15:sldGuideLst>
        <p15:guide id="1" orient="horz" pos="904">
          <p15:clr>
            <a:srgbClr val="5ACBF0"/>
          </p15:clr>
        </p15:guide>
        <p15:guide id="2" orient="horz" pos="288">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_Walkin 3">
  <p:cSld name="3_Walkin 3">
    <p:bg>
      <p:bgPr>
        <a:solidFill>
          <a:srgbClr val="0D0D0D"/>
        </a:solidFill>
      </p:bgPr>
    </p:bg>
    <p:spTree>
      <p:nvGrpSpPr>
        <p:cNvPr id="89" name="Shape 89"/>
        <p:cNvGrpSpPr/>
        <p:nvPr/>
      </p:nvGrpSpPr>
      <p:grpSpPr>
        <a:xfrm>
          <a:off x="0" y="0"/>
          <a:ext cx="0" cy="0"/>
          <a:chOff x="0" y="0"/>
          <a:chExt cx="0" cy="0"/>
        </a:xfrm>
      </p:grpSpPr>
      <p:pic>
        <p:nvPicPr>
          <p:cNvPr id="90" name="Google Shape;90;p79"/>
          <p:cNvPicPr preferRelativeResize="0"/>
          <p:nvPr/>
        </p:nvPicPr>
        <p:blipFill rotWithShape="1">
          <a:blip r:embed="rId2">
            <a:alphaModFix/>
          </a:blip>
          <a:srcRect b="-1965" l="0" r="0" t="14436"/>
          <a:stretch/>
        </p:blipFill>
        <p:spPr>
          <a:xfrm>
            <a:off x="0" y="0"/>
            <a:ext cx="12192000" cy="3321050"/>
          </a:xfrm>
          <a:prstGeom prst="rect">
            <a:avLst/>
          </a:prstGeom>
          <a:noFill/>
          <a:ln>
            <a:noFill/>
          </a:ln>
        </p:spPr>
      </p:pic>
      <p:sp>
        <p:nvSpPr>
          <p:cNvPr id="91" name="Google Shape;91;p79"/>
          <p:cNvSpPr txBox="1"/>
          <p:nvPr>
            <p:ph type="title"/>
          </p:nvPr>
        </p:nvSpPr>
        <p:spPr>
          <a:xfrm>
            <a:off x="584200" y="3962400"/>
            <a:ext cx="11025188" cy="553998"/>
          </a:xfrm>
          <a:prstGeom prst="rect">
            <a:avLst/>
          </a:prstGeom>
          <a:noFill/>
          <a:ln>
            <a:noFill/>
          </a:ln>
        </p:spPr>
        <p:txBody>
          <a:bodyPr anchorCtr="0" anchor="b" bIns="0" lIns="0" spcFirstLastPara="1" rIns="0" wrap="square" tIns="0">
            <a:spAutoFit/>
          </a:bodyPr>
          <a:lstStyle>
            <a:lvl1pPr lvl="0" algn="l">
              <a:lnSpc>
                <a:spcPct val="100000"/>
              </a:lnSpc>
              <a:spcBef>
                <a:spcPts val="0"/>
              </a:spcBef>
              <a:spcAft>
                <a:spcPts val="0"/>
              </a:spcAft>
              <a:buClr>
                <a:schemeClr val="lt1"/>
              </a:buClr>
              <a:buSzPts val="3600"/>
              <a:buFont typeface="Quattrocento Sans"/>
              <a:buNone/>
              <a:defRPr sz="3600">
                <a:solidFill>
                  <a:schemeClr val="lt1"/>
                </a:solidFill>
                <a:latin typeface="Quattrocento Sans"/>
                <a:ea typeface="Quattrocento Sans"/>
                <a:cs typeface="Quattrocento Sans"/>
                <a:sym typeface="Quattrocento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2" name="Google Shape;92;p79"/>
          <p:cNvSpPr txBox="1"/>
          <p:nvPr>
            <p:ph idx="1" type="body"/>
          </p:nvPr>
        </p:nvSpPr>
        <p:spPr>
          <a:xfrm>
            <a:off x="584200" y="4698269"/>
            <a:ext cx="11025188" cy="307777"/>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Clr>
                <a:schemeClr val="lt1"/>
              </a:buClr>
              <a:buSzPts val="1800"/>
              <a:buNone/>
              <a:defRPr sz="2000">
                <a:solidFill>
                  <a:schemeClr val="lt1"/>
                </a:solidFill>
                <a:latin typeface="Quattrocento Sans"/>
                <a:ea typeface="Quattrocento Sans"/>
                <a:cs typeface="Quattrocento Sans"/>
                <a:sym typeface="Quattrocento Sans"/>
              </a:defRPr>
            </a:lvl1pPr>
            <a:lvl2pPr indent="-331469" lvl="1" marL="914400" algn="l">
              <a:lnSpc>
                <a:spcPct val="100000"/>
              </a:lnSpc>
              <a:spcBef>
                <a:spcPts val="360"/>
              </a:spcBef>
              <a:spcAft>
                <a:spcPts val="0"/>
              </a:spcAft>
              <a:buClr>
                <a:schemeClr val="lt1"/>
              </a:buClr>
              <a:buSzPts val="1620"/>
              <a:buChar char="·"/>
              <a:defRPr/>
            </a:lvl2pPr>
            <a:lvl3pPr indent="-331469" lvl="2" marL="1371600" algn="l">
              <a:lnSpc>
                <a:spcPct val="100000"/>
              </a:lnSpc>
              <a:spcBef>
                <a:spcPts val="360"/>
              </a:spcBef>
              <a:spcAft>
                <a:spcPts val="0"/>
              </a:spcAft>
              <a:buClr>
                <a:schemeClr val="lt1"/>
              </a:buClr>
              <a:buSzPts val="1620"/>
              <a:buChar char="·"/>
              <a:defRPr/>
            </a:lvl3pPr>
            <a:lvl4pPr indent="-331469" lvl="3" marL="1828800" algn="l">
              <a:lnSpc>
                <a:spcPct val="100000"/>
              </a:lnSpc>
              <a:spcBef>
                <a:spcPts val="360"/>
              </a:spcBef>
              <a:spcAft>
                <a:spcPts val="0"/>
              </a:spcAft>
              <a:buClr>
                <a:schemeClr val="lt1"/>
              </a:buClr>
              <a:buSzPts val="1620"/>
              <a:buChar char="·"/>
              <a:defRPr/>
            </a:lvl4pPr>
            <a:lvl5pPr indent="-331470" lvl="4" marL="2286000" algn="l">
              <a:lnSpc>
                <a:spcPct val="100000"/>
              </a:lnSpc>
              <a:spcBef>
                <a:spcPts val="360"/>
              </a:spcBef>
              <a:spcAft>
                <a:spcPts val="0"/>
              </a:spcAft>
              <a:buClr>
                <a:schemeClr val="lt1"/>
              </a:buClr>
              <a:buSzPts val="162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pic>
        <p:nvPicPr>
          <p:cNvPr id="93" name="Google Shape;93;p79"/>
          <p:cNvPicPr preferRelativeResize="0"/>
          <p:nvPr/>
        </p:nvPicPr>
        <p:blipFill rotWithShape="1">
          <a:blip r:embed="rId3">
            <a:alphaModFix/>
          </a:blip>
          <a:srcRect b="0" l="0" r="0" t="0"/>
          <a:stretch/>
        </p:blipFill>
        <p:spPr>
          <a:xfrm>
            <a:off x="9275233" y="146049"/>
            <a:ext cx="2776794" cy="2984501"/>
          </a:xfrm>
          <a:prstGeom prst="rect">
            <a:avLst/>
          </a:prstGeom>
          <a:noFill/>
          <a:ln>
            <a:noFill/>
          </a:ln>
        </p:spPr>
      </p:pic>
      <p:pic>
        <p:nvPicPr>
          <p:cNvPr id="94" name="Google Shape;94;p79"/>
          <p:cNvPicPr preferRelativeResize="0"/>
          <p:nvPr/>
        </p:nvPicPr>
        <p:blipFill rotWithShape="1">
          <a:blip r:embed="rId4">
            <a:alphaModFix/>
          </a:blip>
          <a:srcRect b="0" l="0" r="0" t="0"/>
          <a:stretch/>
        </p:blipFill>
        <p:spPr>
          <a:xfrm>
            <a:off x="9576692" y="547688"/>
            <a:ext cx="2003244" cy="2256502"/>
          </a:xfrm>
          <a:prstGeom prst="rect">
            <a:avLst/>
          </a:prstGeom>
          <a:noFill/>
          <a:ln>
            <a:noFill/>
          </a:ln>
        </p:spPr>
      </p:pic>
      <p:pic>
        <p:nvPicPr>
          <p:cNvPr id="95" name="Google Shape;95;p79"/>
          <p:cNvPicPr preferRelativeResize="0"/>
          <p:nvPr/>
        </p:nvPicPr>
        <p:blipFill rotWithShape="1">
          <a:blip r:embed="rId5">
            <a:alphaModFix/>
          </a:blip>
          <a:srcRect b="0" l="0" r="0" t="0"/>
          <a:stretch/>
        </p:blipFill>
        <p:spPr>
          <a:xfrm>
            <a:off x="584211" y="6047831"/>
            <a:ext cx="2437837" cy="221207"/>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extLst>
    <p:ext uri="{DCECCB84-F9BA-43D5-87BE-67443E8EF086}">
      <p15:sldGuideLst>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_Walkin 3">
  <p:cSld name="2_Walkin 3">
    <p:bg>
      <p:bgPr>
        <a:solidFill>
          <a:srgbClr val="0D0D0D"/>
        </a:solidFill>
      </p:bgPr>
    </p:bg>
    <p:spTree>
      <p:nvGrpSpPr>
        <p:cNvPr id="96" name="Shape 96"/>
        <p:cNvGrpSpPr/>
        <p:nvPr/>
      </p:nvGrpSpPr>
      <p:grpSpPr>
        <a:xfrm>
          <a:off x="0" y="0"/>
          <a:ext cx="0" cy="0"/>
          <a:chOff x="0" y="0"/>
          <a:chExt cx="0" cy="0"/>
        </a:xfrm>
      </p:grpSpPr>
      <p:pic>
        <p:nvPicPr>
          <p:cNvPr id="97" name="Google Shape;97;p80"/>
          <p:cNvPicPr preferRelativeResize="0"/>
          <p:nvPr/>
        </p:nvPicPr>
        <p:blipFill rotWithShape="1">
          <a:blip r:embed="rId2">
            <a:alphaModFix/>
          </a:blip>
          <a:srcRect b="-1965" l="0" r="0" t="14436"/>
          <a:stretch/>
        </p:blipFill>
        <p:spPr>
          <a:xfrm>
            <a:off x="0" y="3429000"/>
            <a:ext cx="12192000" cy="3321050"/>
          </a:xfrm>
          <a:prstGeom prst="rect">
            <a:avLst/>
          </a:prstGeom>
          <a:noFill/>
          <a:ln>
            <a:noFill/>
          </a:ln>
        </p:spPr>
      </p:pic>
      <p:sp>
        <p:nvSpPr>
          <p:cNvPr id="98" name="Google Shape;98;p80"/>
          <p:cNvSpPr txBox="1"/>
          <p:nvPr>
            <p:ph type="title"/>
          </p:nvPr>
        </p:nvSpPr>
        <p:spPr>
          <a:xfrm>
            <a:off x="584200" y="1631099"/>
            <a:ext cx="11025188" cy="553998"/>
          </a:xfrm>
          <a:prstGeom prst="rect">
            <a:avLst/>
          </a:prstGeom>
          <a:noFill/>
          <a:ln>
            <a:noFill/>
          </a:ln>
        </p:spPr>
        <p:txBody>
          <a:bodyPr anchorCtr="0" anchor="b" bIns="0" lIns="0" spcFirstLastPara="1" rIns="0" wrap="square" tIns="0">
            <a:spAutoFit/>
          </a:bodyPr>
          <a:lstStyle>
            <a:lvl1pPr lvl="0" algn="l">
              <a:lnSpc>
                <a:spcPct val="100000"/>
              </a:lnSpc>
              <a:spcBef>
                <a:spcPts val="0"/>
              </a:spcBef>
              <a:spcAft>
                <a:spcPts val="0"/>
              </a:spcAft>
              <a:buClr>
                <a:schemeClr val="lt1"/>
              </a:buClr>
              <a:buSzPts val="3600"/>
              <a:buFont typeface="Quattrocento Sans"/>
              <a:buNone/>
              <a:defRPr sz="3600">
                <a:solidFill>
                  <a:schemeClr val="lt1"/>
                </a:solidFill>
                <a:latin typeface="Quattrocento Sans"/>
                <a:ea typeface="Quattrocento Sans"/>
                <a:cs typeface="Quattrocento Sans"/>
                <a:sym typeface="Quattrocento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9" name="Google Shape;99;p80"/>
          <p:cNvSpPr txBox="1"/>
          <p:nvPr>
            <p:ph idx="1" type="body"/>
          </p:nvPr>
        </p:nvSpPr>
        <p:spPr>
          <a:xfrm>
            <a:off x="584200" y="2366968"/>
            <a:ext cx="11025188" cy="307777"/>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Clr>
                <a:schemeClr val="lt1"/>
              </a:buClr>
              <a:buSzPts val="1800"/>
              <a:buNone/>
              <a:defRPr sz="2000">
                <a:solidFill>
                  <a:schemeClr val="lt1"/>
                </a:solidFill>
                <a:latin typeface="Quattrocento Sans"/>
                <a:ea typeface="Quattrocento Sans"/>
                <a:cs typeface="Quattrocento Sans"/>
                <a:sym typeface="Quattrocento Sans"/>
              </a:defRPr>
            </a:lvl1pPr>
            <a:lvl2pPr indent="-331469" lvl="1" marL="914400" algn="l">
              <a:lnSpc>
                <a:spcPct val="100000"/>
              </a:lnSpc>
              <a:spcBef>
                <a:spcPts val="360"/>
              </a:spcBef>
              <a:spcAft>
                <a:spcPts val="0"/>
              </a:spcAft>
              <a:buClr>
                <a:schemeClr val="lt1"/>
              </a:buClr>
              <a:buSzPts val="1620"/>
              <a:buChar char="·"/>
              <a:defRPr/>
            </a:lvl2pPr>
            <a:lvl3pPr indent="-331469" lvl="2" marL="1371600" algn="l">
              <a:lnSpc>
                <a:spcPct val="100000"/>
              </a:lnSpc>
              <a:spcBef>
                <a:spcPts val="360"/>
              </a:spcBef>
              <a:spcAft>
                <a:spcPts val="0"/>
              </a:spcAft>
              <a:buClr>
                <a:schemeClr val="lt1"/>
              </a:buClr>
              <a:buSzPts val="1620"/>
              <a:buChar char="·"/>
              <a:defRPr/>
            </a:lvl3pPr>
            <a:lvl4pPr indent="-331469" lvl="3" marL="1828800" algn="l">
              <a:lnSpc>
                <a:spcPct val="100000"/>
              </a:lnSpc>
              <a:spcBef>
                <a:spcPts val="360"/>
              </a:spcBef>
              <a:spcAft>
                <a:spcPts val="0"/>
              </a:spcAft>
              <a:buClr>
                <a:schemeClr val="lt1"/>
              </a:buClr>
              <a:buSzPts val="1620"/>
              <a:buChar char="·"/>
              <a:defRPr/>
            </a:lvl4pPr>
            <a:lvl5pPr indent="-331470" lvl="4" marL="2286000" algn="l">
              <a:lnSpc>
                <a:spcPct val="100000"/>
              </a:lnSpc>
              <a:spcBef>
                <a:spcPts val="360"/>
              </a:spcBef>
              <a:spcAft>
                <a:spcPts val="0"/>
              </a:spcAft>
              <a:buClr>
                <a:schemeClr val="lt1"/>
              </a:buClr>
              <a:buSzPts val="162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pic>
        <p:nvPicPr>
          <p:cNvPr id="100" name="Google Shape;100;p80"/>
          <p:cNvPicPr preferRelativeResize="0"/>
          <p:nvPr/>
        </p:nvPicPr>
        <p:blipFill rotWithShape="1">
          <a:blip r:embed="rId3">
            <a:alphaModFix/>
          </a:blip>
          <a:srcRect b="0" l="0" r="0" t="0"/>
          <a:stretch/>
        </p:blipFill>
        <p:spPr>
          <a:xfrm>
            <a:off x="9257400" y="3966635"/>
            <a:ext cx="2826773" cy="2818340"/>
          </a:xfrm>
          <a:prstGeom prst="rect">
            <a:avLst/>
          </a:prstGeom>
          <a:noFill/>
          <a:ln>
            <a:noFill/>
          </a:ln>
        </p:spPr>
      </p:pic>
      <p:pic>
        <p:nvPicPr>
          <p:cNvPr id="101" name="Google Shape;101;p80"/>
          <p:cNvPicPr preferRelativeResize="0"/>
          <p:nvPr/>
        </p:nvPicPr>
        <p:blipFill rotWithShape="1">
          <a:blip r:embed="rId4">
            <a:alphaModFix/>
          </a:blip>
          <a:srcRect b="0" l="0" r="0" t="0"/>
          <a:stretch/>
        </p:blipFill>
        <p:spPr>
          <a:xfrm>
            <a:off x="9576692" y="4084638"/>
            <a:ext cx="2003244" cy="2256502"/>
          </a:xfrm>
          <a:prstGeom prst="rect">
            <a:avLst/>
          </a:prstGeom>
          <a:noFill/>
          <a:ln>
            <a:noFill/>
          </a:ln>
        </p:spPr>
      </p:pic>
      <p:pic>
        <p:nvPicPr>
          <p:cNvPr id="102" name="Google Shape;102;p80"/>
          <p:cNvPicPr preferRelativeResize="0"/>
          <p:nvPr/>
        </p:nvPicPr>
        <p:blipFill rotWithShape="1">
          <a:blip r:embed="rId5">
            <a:alphaModFix/>
          </a:blip>
          <a:srcRect b="0" l="0" r="0" t="0"/>
          <a:stretch/>
        </p:blipFill>
        <p:spPr>
          <a:xfrm>
            <a:off x="584211" y="547688"/>
            <a:ext cx="2437837" cy="221207"/>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extLst>
    <p:ext uri="{DCECCB84-F9BA-43D5-87BE-67443E8EF086}">
      <p15:sldGuideLst>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_Walkin 3">
  <p:cSld name="2_Walkin 3">
    <p:bg>
      <p:bgPr>
        <a:solidFill>
          <a:schemeClr val="lt1"/>
        </a:solidFill>
      </p:bgPr>
    </p:bg>
    <p:spTree>
      <p:nvGrpSpPr>
        <p:cNvPr id="20" name="Shape 20"/>
        <p:cNvGrpSpPr/>
        <p:nvPr/>
      </p:nvGrpSpPr>
      <p:grpSpPr>
        <a:xfrm>
          <a:off x="0" y="0"/>
          <a:ext cx="0" cy="0"/>
          <a:chOff x="0" y="0"/>
          <a:chExt cx="0" cy="0"/>
        </a:xfrm>
      </p:grpSpPr>
      <p:pic>
        <p:nvPicPr>
          <p:cNvPr id="21" name="Google Shape;21;p35"/>
          <p:cNvPicPr preferRelativeResize="0"/>
          <p:nvPr/>
        </p:nvPicPr>
        <p:blipFill rotWithShape="1">
          <a:blip r:embed="rId2">
            <a:alphaModFix/>
          </a:blip>
          <a:srcRect b="-1381" l="0" r="0" t="14689"/>
          <a:stretch/>
        </p:blipFill>
        <p:spPr>
          <a:xfrm>
            <a:off x="0" y="1"/>
            <a:ext cx="12192000" cy="3289190"/>
          </a:xfrm>
          <a:prstGeom prst="rect">
            <a:avLst/>
          </a:prstGeom>
          <a:noFill/>
          <a:ln>
            <a:noFill/>
          </a:ln>
        </p:spPr>
      </p:pic>
      <p:pic>
        <p:nvPicPr>
          <p:cNvPr id="22" name="Google Shape;22;p35"/>
          <p:cNvPicPr preferRelativeResize="0"/>
          <p:nvPr/>
        </p:nvPicPr>
        <p:blipFill rotWithShape="1">
          <a:blip r:embed="rId3">
            <a:alphaModFix/>
          </a:blip>
          <a:srcRect b="0" l="0" r="0" t="0"/>
          <a:stretch/>
        </p:blipFill>
        <p:spPr>
          <a:xfrm>
            <a:off x="9275233" y="69396"/>
            <a:ext cx="2750057" cy="3065690"/>
          </a:xfrm>
          <a:prstGeom prst="rect">
            <a:avLst/>
          </a:prstGeom>
          <a:noFill/>
          <a:ln>
            <a:noFill/>
          </a:ln>
        </p:spPr>
      </p:pic>
      <p:sp>
        <p:nvSpPr>
          <p:cNvPr id="23" name="Google Shape;23;p35"/>
          <p:cNvSpPr txBox="1"/>
          <p:nvPr>
            <p:ph type="title"/>
          </p:nvPr>
        </p:nvSpPr>
        <p:spPr>
          <a:xfrm>
            <a:off x="584200" y="3962400"/>
            <a:ext cx="10995736" cy="553998"/>
          </a:xfrm>
          <a:prstGeom prst="rect">
            <a:avLst/>
          </a:prstGeom>
          <a:noFill/>
          <a:ln>
            <a:noFill/>
          </a:ln>
        </p:spPr>
        <p:txBody>
          <a:bodyPr anchorCtr="0" anchor="b" bIns="0" lIns="0" spcFirstLastPara="1" rIns="0" wrap="square" tIns="0">
            <a:spAutoFit/>
          </a:bodyPr>
          <a:lstStyle>
            <a:lvl1pPr lvl="0" algn="l">
              <a:lnSpc>
                <a:spcPct val="100000"/>
              </a:lnSpc>
              <a:spcBef>
                <a:spcPts val="0"/>
              </a:spcBef>
              <a:spcAft>
                <a:spcPts val="0"/>
              </a:spcAft>
              <a:buClr>
                <a:srgbClr val="1A1A1A"/>
              </a:buClr>
              <a:buSzPts val="3600"/>
              <a:buFont typeface="Quattrocento Sans"/>
              <a:buNone/>
              <a:defRPr sz="3600">
                <a:solidFill>
                  <a:srgbClr val="1A1A1A"/>
                </a:solidFill>
                <a:latin typeface="Quattrocento Sans"/>
                <a:ea typeface="Quattrocento Sans"/>
                <a:cs typeface="Quattrocento Sans"/>
                <a:sym typeface="Quattrocento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4" name="Google Shape;24;p35"/>
          <p:cNvSpPr txBox="1"/>
          <p:nvPr>
            <p:ph idx="1" type="body"/>
          </p:nvPr>
        </p:nvSpPr>
        <p:spPr>
          <a:xfrm>
            <a:off x="584200" y="4630541"/>
            <a:ext cx="11025188" cy="307777"/>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Clr>
                <a:srgbClr val="1A1A1A"/>
              </a:buClr>
              <a:buSzPts val="1800"/>
              <a:buNone/>
              <a:defRPr sz="2000">
                <a:solidFill>
                  <a:srgbClr val="1A1A1A"/>
                </a:solidFill>
                <a:latin typeface="Quattrocento Sans"/>
                <a:ea typeface="Quattrocento Sans"/>
                <a:cs typeface="Quattrocento Sans"/>
                <a:sym typeface="Quattrocento Sans"/>
              </a:defRPr>
            </a:lvl1pPr>
            <a:lvl2pPr indent="-331469" lvl="1" marL="914400" algn="l">
              <a:lnSpc>
                <a:spcPct val="100000"/>
              </a:lnSpc>
              <a:spcBef>
                <a:spcPts val="360"/>
              </a:spcBef>
              <a:spcAft>
                <a:spcPts val="0"/>
              </a:spcAft>
              <a:buClr>
                <a:schemeClr val="lt1"/>
              </a:buClr>
              <a:buSzPts val="1620"/>
              <a:buChar char="·"/>
              <a:defRPr/>
            </a:lvl2pPr>
            <a:lvl3pPr indent="-331469" lvl="2" marL="1371600" algn="l">
              <a:lnSpc>
                <a:spcPct val="100000"/>
              </a:lnSpc>
              <a:spcBef>
                <a:spcPts val="360"/>
              </a:spcBef>
              <a:spcAft>
                <a:spcPts val="0"/>
              </a:spcAft>
              <a:buClr>
                <a:schemeClr val="lt1"/>
              </a:buClr>
              <a:buSzPts val="1620"/>
              <a:buChar char="·"/>
              <a:defRPr/>
            </a:lvl3pPr>
            <a:lvl4pPr indent="-331469" lvl="3" marL="1828800" algn="l">
              <a:lnSpc>
                <a:spcPct val="100000"/>
              </a:lnSpc>
              <a:spcBef>
                <a:spcPts val="360"/>
              </a:spcBef>
              <a:spcAft>
                <a:spcPts val="0"/>
              </a:spcAft>
              <a:buClr>
                <a:schemeClr val="lt1"/>
              </a:buClr>
              <a:buSzPts val="1620"/>
              <a:buChar char="·"/>
              <a:defRPr/>
            </a:lvl4pPr>
            <a:lvl5pPr indent="-331470" lvl="4" marL="2286000" algn="l">
              <a:lnSpc>
                <a:spcPct val="100000"/>
              </a:lnSpc>
              <a:spcBef>
                <a:spcPts val="360"/>
              </a:spcBef>
              <a:spcAft>
                <a:spcPts val="0"/>
              </a:spcAft>
              <a:buClr>
                <a:schemeClr val="lt1"/>
              </a:buClr>
              <a:buSzPts val="162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pic>
        <p:nvPicPr>
          <p:cNvPr id="25" name="Google Shape;25;p35"/>
          <p:cNvPicPr preferRelativeResize="0"/>
          <p:nvPr/>
        </p:nvPicPr>
        <p:blipFill rotWithShape="1">
          <a:blip r:embed="rId4">
            <a:alphaModFix/>
          </a:blip>
          <a:srcRect b="0" l="0" r="0" t="0"/>
          <a:stretch/>
        </p:blipFill>
        <p:spPr>
          <a:xfrm>
            <a:off x="9576692" y="618000"/>
            <a:ext cx="2003244" cy="2256502"/>
          </a:xfrm>
          <a:prstGeom prst="rect">
            <a:avLst/>
          </a:prstGeom>
          <a:noFill/>
          <a:ln>
            <a:noFill/>
          </a:ln>
        </p:spPr>
      </p:pic>
      <p:pic>
        <p:nvPicPr>
          <p:cNvPr id="26" name="Google Shape;26;p35"/>
          <p:cNvPicPr preferRelativeResize="0"/>
          <p:nvPr/>
        </p:nvPicPr>
        <p:blipFill rotWithShape="1">
          <a:blip r:embed="rId5">
            <a:alphaModFix/>
          </a:blip>
          <a:srcRect b="0" l="0" r="0" t="0"/>
          <a:stretch/>
        </p:blipFill>
        <p:spPr>
          <a:xfrm>
            <a:off x="584200" y="6047831"/>
            <a:ext cx="2437859" cy="221207"/>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extLst>
    <p:ext uri="{DCECCB84-F9BA-43D5-87BE-67443E8EF086}">
      <p15:sldGuideLst>
        <p15:guide id="1" orient="horz" pos="2228">
          <p15:clr>
            <a:srgbClr val="5ACBF0"/>
          </p15:clr>
        </p15:guide>
        <p15:guide id="2" orient="horz" pos="2496">
          <p15:clr>
            <a:srgbClr val="5ACBF0"/>
          </p15:clr>
        </p15:guide>
        <p15:guide id="3" pos="6120">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Walkin 3">
  <p:cSld name="1_Walkin 3">
    <p:bg>
      <p:bgPr>
        <a:solidFill>
          <a:srgbClr val="0D0D0D"/>
        </a:solidFill>
      </p:bgPr>
    </p:bg>
    <p:spTree>
      <p:nvGrpSpPr>
        <p:cNvPr id="103" name="Shape 103"/>
        <p:cNvGrpSpPr/>
        <p:nvPr/>
      </p:nvGrpSpPr>
      <p:grpSpPr>
        <a:xfrm>
          <a:off x="0" y="0"/>
          <a:ext cx="0" cy="0"/>
          <a:chOff x="0" y="0"/>
          <a:chExt cx="0" cy="0"/>
        </a:xfrm>
      </p:grpSpPr>
      <p:sp>
        <p:nvSpPr>
          <p:cNvPr id="104" name="Google Shape;104;p81"/>
          <p:cNvSpPr txBox="1"/>
          <p:nvPr>
            <p:ph type="title"/>
          </p:nvPr>
        </p:nvSpPr>
        <p:spPr>
          <a:xfrm>
            <a:off x="584200" y="2425780"/>
            <a:ext cx="5511800" cy="1107996"/>
          </a:xfrm>
          <a:prstGeom prst="rect">
            <a:avLst/>
          </a:prstGeom>
          <a:noFill/>
          <a:ln>
            <a:noFill/>
          </a:ln>
        </p:spPr>
        <p:txBody>
          <a:bodyPr anchorCtr="0" anchor="b" bIns="0" lIns="0" spcFirstLastPara="1" rIns="0" wrap="square" tIns="0">
            <a:spAutoFit/>
          </a:bodyPr>
          <a:lstStyle>
            <a:lvl1pPr lvl="0" algn="l">
              <a:lnSpc>
                <a:spcPct val="100000"/>
              </a:lnSpc>
              <a:spcBef>
                <a:spcPts val="0"/>
              </a:spcBef>
              <a:spcAft>
                <a:spcPts val="0"/>
              </a:spcAft>
              <a:buClr>
                <a:schemeClr val="lt1"/>
              </a:buClr>
              <a:buSzPts val="3600"/>
              <a:buFont typeface="Quattrocento Sans"/>
              <a:buNone/>
              <a:defRPr sz="3600">
                <a:solidFill>
                  <a:schemeClr val="lt1"/>
                </a:solidFill>
                <a:latin typeface="Quattrocento Sans"/>
                <a:ea typeface="Quattrocento Sans"/>
                <a:cs typeface="Quattrocento Sans"/>
                <a:sym typeface="Quattrocento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5" name="Google Shape;105;p81"/>
          <p:cNvSpPr txBox="1"/>
          <p:nvPr>
            <p:ph idx="1" type="body"/>
          </p:nvPr>
        </p:nvSpPr>
        <p:spPr>
          <a:xfrm>
            <a:off x="584200" y="3962400"/>
            <a:ext cx="9144000" cy="307777"/>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Clr>
                <a:schemeClr val="lt1"/>
              </a:buClr>
              <a:buSzPts val="1800"/>
              <a:buNone/>
              <a:defRPr sz="2000">
                <a:solidFill>
                  <a:schemeClr val="lt1"/>
                </a:solidFill>
                <a:latin typeface="Quattrocento Sans"/>
                <a:ea typeface="Quattrocento Sans"/>
                <a:cs typeface="Quattrocento Sans"/>
                <a:sym typeface="Quattrocento Sans"/>
              </a:defRPr>
            </a:lvl1pPr>
            <a:lvl2pPr indent="-331469" lvl="1" marL="914400" algn="l">
              <a:lnSpc>
                <a:spcPct val="100000"/>
              </a:lnSpc>
              <a:spcBef>
                <a:spcPts val="360"/>
              </a:spcBef>
              <a:spcAft>
                <a:spcPts val="0"/>
              </a:spcAft>
              <a:buClr>
                <a:schemeClr val="lt1"/>
              </a:buClr>
              <a:buSzPts val="1620"/>
              <a:buChar char="·"/>
              <a:defRPr/>
            </a:lvl2pPr>
            <a:lvl3pPr indent="-331469" lvl="2" marL="1371600" algn="l">
              <a:lnSpc>
                <a:spcPct val="100000"/>
              </a:lnSpc>
              <a:spcBef>
                <a:spcPts val="360"/>
              </a:spcBef>
              <a:spcAft>
                <a:spcPts val="0"/>
              </a:spcAft>
              <a:buClr>
                <a:schemeClr val="lt1"/>
              </a:buClr>
              <a:buSzPts val="1620"/>
              <a:buChar char="·"/>
              <a:defRPr/>
            </a:lvl3pPr>
            <a:lvl4pPr indent="-331469" lvl="3" marL="1828800" algn="l">
              <a:lnSpc>
                <a:spcPct val="100000"/>
              </a:lnSpc>
              <a:spcBef>
                <a:spcPts val="360"/>
              </a:spcBef>
              <a:spcAft>
                <a:spcPts val="0"/>
              </a:spcAft>
              <a:buClr>
                <a:schemeClr val="lt1"/>
              </a:buClr>
              <a:buSzPts val="1620"/>
              <a:buChar char="·"/>
              <a:defRPr/>
            </a:lvl4pPr>
            <a:lvl5pPr indent="-331470" lvl="4" marL="2286000" algn="l">
              <a:lnSpc>
                <a:spcPct val="100000"/>
              </a:lnSpc>
              <a:spcBef>
                <a:spcPts val="360"/>
              </a:spcBef>
              <a:spcAft>
                <a:spcPts val="0"/>
              </a:spcAft>
              <a:buClr>
                <a:schemeClr val="lt1"/>
              </a:buClr>
              <a:buSzPts val="162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pic>
        <p:nvPicPr>
          <p:cNvPr descr="Microsoft logo white text version" id="106" name="Google Shape;106;p81"/>
          <p:cNvPicPr preferRelativeResize="0"/>
          <p:nvPr/>
        </p:nvPicPr>
        <p:blipFill rotWithShape="1">
          <a:blip r:embed="rId2">
            <a:alphaModFix/>
          </a:blip>
          <a:srcRect b="0" l="0" r="0" t="0"/>
          <a:stretch/>
        </p:blipFill>
        <p:spPr>
          <a:xfrm>
            <a:off x="584200" y="585788"/>
            <a:ext cx="1366245" cy="292608"/>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extLst>
    <p:ext uri="{DCECCB84-F9BA-43D5-87BE-67443E8EF086}">
      <p15:sldGuideLst>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lumn Non-bulleted text">
  <p:cSld name="Two Column Non-bulleted text">
    <p:spTree>
      <p:nvGrpSpPr>
        <p:cNvPr id="107" name="Shape 107"/>
        <p:cNvGrpSpPr/>
        <p:nvPr/>
      </p:nvGrpSpPr>
      <p:grpSpPr>
        <a:xfrm>
          <a:off x="0" y="0"/>
          <a:ext cx="0" cy="0"/>
          <a:chOff x="0" y="0"/>
          <a:chExt cx="0" cy="0"/>
        </a:xfrm>
      </p:grpSpPr>
      <p:sp>
        <p:nvSpPr>
          <p:cNvPr id="108" name="Google Shape;108;p82"/>
          <p:cNvSpPr txBox="1"/>
          <p:nvPr>
            <p:ph type="title"/>
          </p:nvPr>
        </p:nvSpPr>
        <p:spPr>
          <a:xfrm>
            <a:off x="588263" y="457200"/>
            <a:ext cx="11018520" cy="553998"/>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9" name="Google Shape;109;p82"/>
          <p:cNvSpPr txBox="1"/>
          <p:nvPr>
            <p:ph idx="1" type="body"/>
          </p:nvPr>
        </p:nvSpPr>
        <p:spPr>
          <a:xfrm>
            <a:off x="584200" y="1435100"/>
            <a:ext cx="5212080" cy="1649682"/>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1224"/>
              </a:spcBef>
              <a:spcAft>
                <a:spcPts val="0"/>
              </a:spcAft>
              <a:buClr>
                <a:schemeClr val="lt1"/>
              </a:buClr>
              <a:buSzPts val="2520"/>
              <a:buFont typeface="Noto Sans Symbols"/>
              <a:buNone/>
              <a:defRPr b="0" sz="2800">
                <a:latin typeface="Quattrocento Sans"/>
                <a:ea typeface="Quattrocento Sans"/>
                <a:cs typeface="Quattrocento Sans"/>
                <a:sym typeface="Quattrocento Sans"/>
              </a:defRPr>
            </a:lvl1pPr>
            <a:lvl2pPr indent="-228600" lvl="1" marL="914400" algn="l">
              <a:lnSpc>
                <a:spcPct val="100000"/>
              </a:lnSpc>
              <a:spcBef>
                <a:spcPts val="400"/>
              </a:spcBef>
              <a:spcAft>
                <a:spcPts val="0"/>
              </a:spcAft>
              <a:buClr>
                <a:schemeClr val="lt1"/>
              </a:buClr>
              <a:buSzPts val="1800"/>
              <a:buFont typeface="Noto Sans Symbols"/>
              <a:buNone/>
              <a:defRPr b="0" sz="2000"/>
            </a:lvl2pPr>
            <a:lvl3pPr indent="-228600" lvl="2" marL="1371600" algn="l">
              <a:lnSpc>
                <a:spcPct val="100000"/>
              </a:lnSpc>
              <a:spcBef>
                <a:spcPts val="320"/>
              </a:spcBef>
              <a:spcAft>
                <a:spcPts val="0"/>
              </a:spcAft>
              <a:buClr>
                <a:schemeClr val="lt1"/>
              </a:buClr>
              <a:buSzPts val="1440"/>
              <a:buFont typeface="Noto Sans Symbols"/>
              <a:buNone/>
              <a:defRPr b="0" sz="1600"/>
            </a:lvl3pPr>
            <a:lvl4pPr indent="-228600" lvl="3" marL="1828800" algn="l">
              <a:lnSpc>
                <a:spcPct val="100000"/>
              </a:lnSpc>
              <a:spcBef>
                <a:spcPts val="280"/>
              </a:spcBef>
              <a:spcAft>
                <a:spcPts val="0"/>
              </a:spcAft>
              <a:buClr>
                <a:schemeClr val="lt1"/>
              </a:buClr>
              <a:buSzPts val="1260"/>
              <a:buFont typeface="Noto Sans Symbols"/>
              <a:buNone/>
              <a:defRPr b="0" sz="1400"/>
            </a:lvl4pPr>
            <a:lvl5pPr indent="-228600" lvl="4" marL="2286000" algn="l">
              <a:lnSpc>
                <a:spcPct val="100000"/>
              </a:lnSpc>
              <a:spcBef>
                <a:spcPts val="280"/>
              </a:spcBef>
              <a:spcAft>
                <a:spcPts val="0"/>
              </a:spcAft>
              <a:buClr>
                <a:schemeClr val="lt1"/>
              </a:buClr>
              <a:buSzPts val="1260"/>
              <a:buFont typeface="Noto Sans Symbols"/>
              <a:buNone/>
              <a:defRPr b="0" sz="1400"/>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110" name="Google Shape;110;p82"/>
          <p:cNvSpPr txBox="1"/>
          <p:nvPr>
            <p:ph idx="2" type="body"/>
          </p:nvPr>
        </p:nvSpPr>
        <p:spPr>
          <a:xfrm>
            <a:off x="6397171" y="1435100"/>
            <a:ext cx="5212080" cy="1649682"/>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1224"/>
              </a:spcBef>
              <a:spcAft>
                <a:spcPts val="0"/>
              </a:spcAft>
              <a:buClr>
                <a:schemeClr val="lt1"/>
              </a:buClr>
              <a:buSzPts val="2520"/>
              <a:buFont typeface="Noto Sans Symbols"/>
              <a:buNone/>
              <a:defRPr b="0" sz="2800">
                <a:latin typeface="Quattrocento Sans"/>
                <a:ea typeface="Quattrocento Sans"/>
                <a:cs typeface="Quattrocento Sans"/>
                <a:sym typeface="Quattrocento Sans"/>
              </a:defRPr>
            </a:lvl1pPr>
            <a:lvl2pPr indent="-228600" lvl="1" marL="914400" algn="l">
              <a:lnSpc>
                <a:spcPct val="100000"/>
              </a:lnSpc>
              <a:spcBef>
                <a:spcPts val="400"/>
              </a:spcBef>
              <a:spcAft>
                <a:spcPts val="0"/>
              </a:spcAft>
              <a:buClr>
                <a:schemeClr val="lt1"/>
              </a:buClr>
              <a:buSzPts val="1800"/>
              <a:buFont typeface="Noto Sans Symbols"/>
              <a:buNone/>
              <a:defRPr b="0" sz="2000"/>
            </a:lvl2pPr>
            <a:lvl3pPr indent="-228600" lvl="2" marL="1371600" algn="l">
              <a:lnSpc>
                <a:spcPct val="100000"/>
              </a:lnSpc>
              <a:spcBef>
                <a:spcPts val="320"/>
              </a:spcBef>
              <a:spcAft>
                <a:spcPts val="0"/>
              </a:spcAft>
              <a:buClr>
                <a:schemeClr val="lt1"/>
              </a:buClr>
              <a:buSzPts val="1440"/>
              <a:buFont typeface="Noto Sans Symbols"/>
              <a:buNone/>
              <a:defRPr b="0" sz="1600"/>
            </a:lvl3pPr>
            <a:lvl4pPr indent="-228600" lvl="3" marL="1828800" algn="l">
              <a:lnSpc>
                <a:spcPct val="100000"/>
              </a:lnSpc>
              <a:spcBef>
                <a:spcPts val="280"/>
              </a:spcBef>
              <a:spcAft>
                <a:spcPts val="0"/>
              </a:spcAft>
              <a:buClr>
                <a:schemeClr val="lt1"/>
              </a:buClr>
              <a:buSzPts val="1260"/>
              <a:buFont typeface="Noto Sans Symbols"/>
              <a:buNone/>
              <a:defRPr b="0" sz="1400"/>
            </a:lvl4pPr>
            <a:lvl5pPr indent="-228600" lvl="4" marL="2286000" algn="l">
              <a:lnSpc>
                <a:spcPct val="100000"/>
              </a:lnSpc>
              <a:spcBef>
                <a:spcPts val="280"/>
              </a:spcBef>
              <a:spcAft>
                <a:spcPts val="0"/>
              </a:spcAft>
              <a:buClr>
                <a:schemeClr val="lt1"/>
              </a:buClr>
              <a:buSzPts val="1260"/>
              <a:buFont typeface="Noto Sans Symbols"/>
              <a:buNone/>
              <a:defRPr b="0" sz="1400"/>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Tree>
  </p:cSld>
  <p:clrMapOvr>
    <a:masterClrMapping/>
  </p:clrMapOvr>
  <p:transition>
    <p:fade/>
  </p:transition>
  <p:extLst>
    <p:ext uri="{DCECCB84-F9BA-43D5-87BE-67443E8EF086}">
      <p15:sldGuideLst>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lumn Bullet text">
  <p:cSld name="Two Column Bullet text">
    <p:spTree>
      <p:nvGrpSpPr>
        <p:cNvPr id="111" name="Shape 111"/>
        <p:cNvGrpSpPr/>
        <p:nvPr/>
      </p:nvGrpSpPr>
      <p:grpSpPr>
        <a:xfrm>
          <a:off x="0" y="0"/>
          <a:ext cx="0" cy="0"/>
          <a:chOff x="0" y="0"/>
          <a:chExt cx="0" cy="0"/>
        </a:xfrm>
      </p:grpSpPr>
      <p:sp>
        <p:nvSpPr>
          <p:cNvPr id="112" name="Google Shape;112;p83"/>
          <p:cNvSpPr txBox="1"/>
          <p:nvPr>
            <p:ph type="title"/>
          </p:nvPr>
        </p:nvSpPr>
        <p:spPr>
          <a:xfrm>
            <a:off x="588263" y="457200"/>
            <a:ext cx="11018520" cy="553998"/>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3" name="Google Shape;113;p83"/>
          <p:cNvSpPr txBox="1"/>
          <p:nvPr>
            <p:ph idx="1" type="body"/>
          </p:nvPr>
        </p:nvSpPr>
        <p:spPr>
          <a:xfrm>
            <a:off x="584200" y="1437481"/>
            <a:ext cx="5212080" cy="1649682"/>
          </a:xfrm>
          <a:prstGeom prst="rect">
            <a:avLst/>
          </a:prstGeom>
          <a:noFill/>
          <a:ln>
            <a:noFill/>
          </a:ln>
        </p:spPr>
        <p:txBody>
          <a:bodyPr anchorCtr="0" anchor="t" bIns="0" lIns="0" spcFirstLastPara="1" rIns="0" wrap="square" tIns="0">
            <a:spAutoFit/>
          </a:bodyPr>
          <a:lstStyle>
            <a:lvl1pPr indent="-388620" lvl="0" marL="457200" algn="l">
              <a:lnSpc>
                <a:spcPct val="100000"/>
              </a:lnSpc>
              <a:spcBef>
                <a:spcPts val="1224"/>
              </a:spcBef>
              <a:spcAft>
                <a:spcPts val="0"/>
              </a:spcAft>
              <a:buClr>
                <a:schemeClr val="lt1"/>
              </a:buClr>
              <a:buSzPts val="2520"/>
              <a:buFont typeface="Noto Sans Symbols"/>
              <a:buChar char="·"/>
              <a:defRPr b="0" sz="2800">
                <a:latin typeface="Quattrocento Sans"/>
                <a:ea typeface="Quattrocento Sans"/>
                <a:cs typeface="Quattrocento Sans"/>
                <a:sym typeface="Quattrocento Sans"/>
              </a:defRPr>
            </a:lvl1pPr>
            <a:lvl2pPr indent="-342900" lvl="1" marL="914400" algn="l">
              <a:lnSpc>
                <a:spcPct val="100000"/>
              </a:lnSpc>
              <a:spcBef>
                <a:spcPts val="400"/>
              </a:spcBef>
              <a:spcAft>
                <a:spcPts val="0"/>
              </a:spcAft>
              <a:buClr>
                <a:schemeClr val="lt1"/>
              </a:buClr>
              <a:buSzPts val="1800"/>
              <a:buFont typeface="Noto Sans Symbols"/>
              <a:buChar char="·"/>
              <a:defRPr b="0" sz="2000"/>
            </a:lvl2pPr>
            <a:lvl3pPr indent="-320039" lvl="2" marL="1371600" algn="l">
              <a:lnSpc>
                <a:spcPct val="100000"/>
              </a:lnSpc>
              <a:spcBef>
                <a:spcPts val="320"/>
              </a:spcBef>
              <a:spcAft>
                <a:spcPts val="0"/>
              </a:spcAft>
              <a:buClr>
                <a:schemeClr val="lt1"/>
              </a:buClr>
              <a:buSzPts val="1440"/>
              <a:buFont typeface="Noto Sans Symbols"/>
              <a:buChar char="·"/>
              <a:defRPr b="0" sz="1600"/>
            </a:lvl3pPr>
            <a:lvl4pPr indent="-308610" lvl="3" marL="1828800" algn="l">
              <a:lnSpc>
                <a:spcPct val="100000"/>
              </a:lnSpc>
              <a:spcBef>
                <a:spcPts val="280"/>
              </a:spcBef>
              <a:spcAft>
                <a:spcPts val="0"/>
              </a:spcAft>
              <a:buClr>
                <a:schemeClr val="lt1"/>
              </a:buClr>
              <a:buSzPts val="1260"/>
              <a:buFont typeface="Noto Sans Symbols"/>
              <a:buChar char="·"/>
              <a:defRPr b="0" sz="1400"/>
            </a:lvl4pPr>
            <a:lvl5pPr indent="-308610" lvl="4" marL="2286000" algn="l">
              <a:lnSpc>
                <a:spcPct val="100000"/>
              </a:lnSpc>
              <a:spcBef>
                <a:spcPts val="280"/>
              </a:spcBef>
              <a:spcAft>
                <a:spcPts val="0"/>
              </a:spcAft>
              <a:buClr>
                <a:schemeClr val="lt1"/>
              </a:buClr>
              <a:buSzPts val="1260"/>
              <a:buFont typeface="Noto Sans Symbols"/>
              <a:buChar char="·"/>
              <a:defRPr b="0" sz="1400"/>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114" name="Google Shape;114;p83"/>
          <p:cNvSpPr txBox="1"/>
          <p:nvPr>
            <p:ph idx="2" type="body"/>
          </p:nvPr>
        </p:nvSpPr>
        <p:spPr>
          <a:xfrm>
            <a:off x="6389914" y="1437481"/>
            <a:ext cx="5212080" cy="1649682"/>
          </a:xfrm>
          <a:prstGeom prst="rect">
            <a:avLst/>
          </a:prstGeom>
          <a:noFill/>
          <a:ln>
            <a:noFill/>
          </a:ln>
        </p:spPr>
        <p:txBody>
          <a:bodyPr anchorCtr="0" anchor="t" bIns="0" lIns="0" spcFirstLastPara="1" rIns="0" wrap="square" tIns="0">
            <a:spAutoFit/>
          </a:bodyPr>
          <a:lstStyle>
            <a:lvl1pPr indent="-388620" lvl="0" marL="457200" algn="l">
              <a:lnSpc>
                <a:spcPct val="100000"/>
              </a:lnSpc>
              <a:spcBef>
                <a:spcPts val="1224"/>
              </a:spcBef>
              <a:spcAft>
                <a:spcPts val="0"/>
              </a:spcAft>
              <a:buClr>
                <a:schemeClr val="lt1"/>
              </a:buClr>
              <a:buSzPts val="2520"/>
              <a:buFont typeface="Noto Sans Symbols"/>
              <a:buChar char="·"/>
              <a:defRPr b="0" sz="2800">
                <a:latin typeface="Quattrocento Sans"/>
                <a:ea typeface="Quattrocento Sans"/>
                <a:cs typeface="Quattrocento Sans"/>
                <a:sym typeface="Quattrocento Sans"/>
              </a:defRPr>
            </a:lvl1pPr>
            <a:lvl2pPr indent="-342900" lvl="1" marL="914400" algn="l">
              <a:lnSpc>
                <a:spcPct val="100000"/>
              </a:lnSpc>
              <a:spcBef>
                <a:spcPts val="400"/>
              </a:spcBef>
              <a:spcAft>
                <a:spcPts val="0"/>
              </a:spcAft>
              <a:buClr>
                <a:schemeClr val="lt1"/>
              </a:buClr>
              <a:buSzPts val="1800"/>
              <a:buFont typeface="Noto Sans Symbols"/>
              <a:buChar char="·"/>
              <a:defRPr b="0" sz="2000"/>
            </a:lvl2pPr>
            <a:lvl3pPr indent="-320039" lvl="2" marL="1371600" algn="l">
              <a:lnSpc>
                <a:spcPct val="100000"/>
              </a:lnSpc>
              <a:spcBef>
                <a:spcPts val="320"/>
              </a:spcBef>
              <a:spcAft>
                <a:spcPts val="0"/>
              </a:spcAft>
              <a:buClr>
                <a:schemeClr val="lt1"/>
              </a:buClr>
              <a:buSzPts val="1440"/>
              <a:buFont typeface="Noto Sans Symbols"/>
              <a:buChar char="·"/>
              <a:defRPr b="0" sz="1600"/>
            </a:lvl3pPr>
            <a:lvl4pPr indent="-308610" lvl="3" marL="1828800" algn="l">
              <a:lnSpc>
                <a:spcPct val="100000"/>
              </a:lnSpc>
              <a:spcBef>
                <a:spcPts val="280"/>
              </a:spcBef>
              <a:spcAft>
                <a:spcPts val="0"/>
              </a:spcAft>
              <a:buClr>
                <a:schemeClr val="lt1"/>
              </a:buClr>
              <a:buSzPts val="1260"/>
              <a:buFont typeface="Noto Sans Symbols"/>
              <a:buChar char="·"/>
              <a:defRPr b="0" sz="1400"/>
            </a:lvl4pPr>
            <a:lvl5pPr indent="-308610" lvl="4" marL="2286000" algn="l">
              <a:lnSpc>
                <a:spcPct val="100000"/>
              </a:lnSpc>
              <a:spcBef>
                <a:spcPts val="280"/>
              </a:spcBef>
              <a:spcAft>
                <a:spcPts val="0"/>
              </a:spcAft>
              <a:buClr>
                <a:schemeClr val="lt1"/>
              </a:buClr>
              <a:buSzPts val="1260"/>
              <a:buFont typeface="Noto Sans Symbols"/>
              <a:buChar char="·"/>
              <a:defRPr b="0" sz="1400"/>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Tree>
  </p:cSld>
  <p:clrMapOvr>
    <a:masterClrMapping/>
  </p:clrMapOvr>
  <p:transition>
    <p:fade/>
  </p:transition>
  <p:extLst>
    <p:ext uri="{DCECCB84-F9BA-43D5-87BE-67443E8EF086}">
      <p15:sldGuideLst>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p:cSld name="Title Only">
    <p:spTree>
      <p:nvGrpSpPr>
        <p:cNvPr id="115" name="Shape 115"/>
        <p:cNvGrpSpPr/>
        <p:nvPr/>
      </p:nvGrpSpPr>
      <p:grpSpPr>
        <a:xfrm>
          <a:off x="0" y="0"/>
          <a:ext cx="0" cy="0"/>
          <a:chOff x="0" y="0"/>
          <a:chExt cx="0" cy="0"/>
        </a:xfrm>
      </p:grpSpPr>
      <p:sp>
        <p:nvSpPr>
          <p:cNvPr id="116" name="Google Shape;116;p84"/>
          <p:cNvSpPr txBox="1"/>
          <p:nvPr>
            <p:ph type="title"/>
          </p:nvPr>
        </p:nvSpPr>
        <p:spPr>
          <a:xfrm>
            <a:off x="588263" y="457200"/>
            <a:ext cx="11018520" cy="553998"/>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transition>
    <p:fade/>
  </p:transition>
  <p:extLst>
    <p:ext uri="{DCECCB84-F9BA-43D5-87BE-67443E8EF086}">
      <p15:sldGuideLst>
        <p15:guide id="1" orient="horz" pos="900">
          <p15:clr>
            <a:srgbClr val="5ACBF0"/>
          </p15:clr>
        </p15:guide>
        <p15:guide id="2" orient="horz" pos="1276">
          <p15:clr>
            <a:srgbClr val="5ACBF0"/>
          </p15:clr>
        </p15:guide>
        <p15:guide id="3" orient="horz" pos="288">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with grid">
  <p:cSld name="Title Only with grid">
    <p:spTree>
      <p:nvGrpSpPr>
        <p:cNvPr id="117" name="Shape 117"/>
        <p:cNvGrpSpPr/>
        <p:nvPr/>
      </p:nvGrpSpPr>
      <p:grpSpPr>
        <a:xfrm>
          <a:off x="0" y="0"/>
          <a:ext cx="0" cy="0"/>
          <a:chOff x="0" y="0"/>
          <a:chExt cx="0" cy="0"/>
        </a:xfrm>
      </p:grpSpPr>
      <p:sp>
        <p:nvSpPr>
          <p:cNvPr id="118" name="Google Shape;118;p85"/>
          <p:cNvSpPr txBox="1"/>
          <p:nvPr>
            <p:ph type="title"/>
          </p:nvPr>
        </p:nvSpPr>
        <p:spPr>
          <a:xfrm>
            <a:off x="588263" y="457200"/>
            <a:ext cx="11018520" cy="553998"/>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transition>
    <p:fade/>
  </p:transition>
  <p:extLst>
    <p:ext uri="{DCECCB84-F9BA-43D5-87BE-67443E8EF086}">
      <p15:sldGuideLst>
        <p15:guide id="1" pos="779">
          <p15:clr>
            <a:srgbClr val="A4A3A4"/>
          </p15:clr>
        </p15:guide>
        <p15:guide id="2" pos="962">
          <p15:clr>
            <a:srgbClr val="A4A3A4"/>
          </p15:clr>
        </p15:guide>
        <p15:guide id="3" pos="1373">
          <p15:clr>
            <a:srgbClr val="A4A3A4"/>
          </p15:clr>
        </p15:guide>
        <p15:guide id="4" pos="1556">
          <p15:clr>
            <a:srgbClr val="A4A3A4"/>
          </p15:clr>
        </p15:guide>
        <p15:guide id="5" pos="1967">
          <p15:clr>
            <a:srgbClr val="A4A3A4"/>
          </p15:clr>
        </p15:guide>
        <p15:guide id="6" pos="2150">
          <p15:clr>
            <a:srgbClr val="A4A3A4"/>
          </p15:clr>
        </p15:guide>
        <p15:guide id="7" pos="2561">
          <p15:clr>
            <a:srgbClr val="A4A3A4"/>
          </p15:clr>
        </p15:guide>
        <p15:guide id="8" pos="2744">
          <p15:clr>
            <a:srgbClr val="A4A3A4"/>
          </p15:clr>
        </p15:guide>
        <p15:guide id="9" pos="3155">
          <p15:clr>
            <a:srgbClr val="A4A3A4"/>
          </p15:clr>
        </p15:guide>
        <p15:guide id="10" pos="3338">
          <p15:clr>
            <a:srgbClr val="A4A3A4"/>
          </p15:clr>
        </p15:guide>
        <p15:guide id="11" pos="3749">
          <p15:clr>
            <a:srgbClr val="A4A3A4"/>
          </p15:clr>
        </p15:guide>
        <p15:guide id="12" pos="3932">
          <p15:clr>
            <a:srgbClr val="A4A3A4"/>
          </p15:clr>
        </p15:guide>
        <p15:guide id="13" pos="4343">
          <p15:clr>
            <a:srgbClr val="A4A3A4"/>
          </p15:clr>
        </p15:guide>
        <p15:guide id="14" pos="4526">
          <p15:clr>
            <a:srgbClr val="A4A3A4"/>
          </p15:clr>
        </p15:guide>
        <p15:guide id="15" pos="4937">
          <p15:clr>
            <a:srgbClr val="A4A3A4"/>
          </p15:clr>
        </p15:guide>
        <p15:guide id="16" pos="5120">
          <p15:clr>
            <a:srgbClr val="A4A3A4"/>
          </p15:clr>
        </p15:guide>
        <p15:guide id="17" pos="5529">
          <p15:clr>
            <a:srgbClr val="A4A3A4"/>
          </p15:clr>
        </p15:guide>
        <p15:guide id="18" pos="5714">
          <p15:clr>
            <a:srgbClr val="A4A3A4"/>
          </p15:clr>
        </p15:guide>
        <p15:guide id="19" pos="6123">
          <p15:clr>
            <a:srgbClr val="A4A3A4"/>
          </p15:clr>
        </p15:guide>
        <p15:guide id="20" pos="6308">
          <p15:clr>
            <a:srgbClr val="A4A3A4"/>
          </p15:clr>
        </p15:guide>
        <p15:guide id="21" pos="6717">
          <p15:clr>
            <a:srgbClr val="A4A3A4"/>
          </p15:clr>
        </p15:guide>
        <p15:guide id="22" pos="6900">
          <p15:clr>
            <a:srgbClr val="A4A3A4"/>
          </p15:clr>
        </p15:guide>
        <p15:guide id="23" orient="horz" pos="905">
          <p15:clr>
            <a:srgbClr val="5ACBF0"/>
          </p15:clr>
        </p15:guide>
        <p15:guide id="24" orient="horz" pos="1271">
          <p15:clr>
            <a:srgbClr val="5ACBF0"/>
          </p15:clr>
        </p15:guide>
        <p15:guide id="25"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Square Photo ">
  <p:cSld name="Title - Square Photo ">
    <p:spTree>
      <p:nvGrpSpPr>
        <p:cNvPr id="119" name="Shape 119"/>
        <p:cNvGrpSpPr/>
        <p:nvPr/>
      </p:nvGrpSpPr>
      <p:grpSpPr>
        <a:xfrm>
          <a:off x="0" y="0"/>
          <a:ext cx="0" cy="0"/>
          <a:chOff x="0" y="0"/>
          <a:chExt cx="0" cy="0"/>
        </a:xfrm>
      </p:grpSpPr>
      <p:sp>
        <p:nvSpPr>
          <p:cNvPr id="120" name="Google Shape;120;p86"/>
          <p:cNvSpPr txBox="1"/>
          <p:nvPr>
            <p:ph type="title"/>
          </p:nvPr>
        </p:nvSpPr>
        <p:spPr>
          <a:xfrm>
            <a:off x="584200" y="2025650"/>
            <a:ext cx="4161981" cy="1107996"/>
          </a:xfrm>
          <a:prstGeom prst="rect">
            <a:avLst/>
          </a:prstGeom>
          <a:noFill/>
          <a:ln>
            <a:noFill/>
          </a:ln>
        </p:spPr>
        <p:txBody>
          <a:bodyPr anchorCtr="0" anchor="b" bIns="0" lIns="0" spcFirstLastPara="1" rIns="0" wrap="square" tIns="0">
            <a:spAutoFit/>
          </a:bodyPr>
          <a:lstStyle>
            <a:lvl1pPr lvl="0" algn="l">
              <a:lnSpc>
                <a:spcPct val="100000"/>
              </a:lnSpc>
              <a:spcBef>
                <a:spcPts val="0"/>
              </a:spcBef>
              <a:spcAft>
                <a:spcPts val="0"/>
              </a:spcAft>
              <a:buClr>
                <a:schemeClr val="lt1"/>
              </a:buClr>
              <a:buSzPts val="3600"/>
              <a:buFont typeface="Quattrocento Sans"/>
              <a:buNone/>
              <a:defRPr b="0" sz="3600">
                <a:solidFill>
                  <a:schemeClr val="lt1"/>
                </a:solidFill>
                <a:latin typeface="Quattrocento Sans"/>
                <a:ea typeface="Quattrocento Sans"/>
                <a:cs typeface="Quattrocento Sans"/>
                <a:sym typeface="Quattrocento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1" name="Google Shape;121;p86"/>
          <p:cNvSpPr txBox="1"/>
          <p:nvPr>
            <p:ph idx="1" type="body"/>
          </p:nvPr>
        </p:nvSpPr>
        <p:spPr>
          <a:xfrm>
            <a:off x="584200" y="3535541"/>
            <a:ext cx="4162425" cy="307777"/>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400"/>
              </a:spcBef>
              <a:spcAft>
                <a:spcPts val="0"/>
              </a:spcAft>
              <a:buClr>
                <a:schemeClr val="lt1"/>
              </a:buClr>
              <a:buSzPts val="1800"/>
              <a:buNone/>
              <a:defRPr sz="2000">
                <a:latin typeface="Quattrocento Sans"/>
                <a:ea typeface="Quattrocento Sans"/>
                <a:cs typeface="Quattrocento Sans"/>
                <a:sym typeface="Quattrocento Sans"/>
              </a:defRPr>
            </a:lvl1pPr>
            <a:lvl2pPr indent="-228600" lvl="1" marL="914400" algn="l">
              <a:lnSpc>
                <a:spcPct val="100000"/>
              </a:lnSpc>
              <a:spcBef>
                <a:spcPts val="400"/>
              </a:spcBef>
              <a:spcAft>
                <a:spcPts val="0"/>
              </a:spcAft>
              <a:buClr>
                <a:schemeClr val="lt1"/>
              </a:buClr>
              <a:buSzPts val="1800"/>
              <a:buNone/>
              <a:defRPr/>
            </a:lvl2pPr>
            <a:lvl3pPr indent="-228600" lvl="2" marL="1371600" algn="l">
              <a:lnSpc>
                <a:spcPct val="100000"/>
              </a:lnSpc>
              <a:spcBef>
                <a:spcPts val="320"/>
              </a:spcBef>
              <a:spcAft>
                <a:spcPts val="0"/>
              </a:spcAft>
              <a:buClr>
                <a:schemeClr val="lt1"/>
              </a:buClr>
              <a:buSzPts val="1440"/>
              <a:buNone/>
              <a:defRPr/>
            </a:lvl3pPr>
            <a:lvl4pPr indent="-228600" lvl="3" marL="1828800" algn="l">
              <a:lnSpc>
                <a:spcPct val="100000"/>
              </a:lnSpc>
              <a:spcBef>
                <a:spcPts val="280"/>
              </a:spcBef>
              <a:spcAft>
                <a:spcPts val="0"/>
              </a:spcAft>
              <a:buClr>
                <a:schemeClr val="lt1"/>
              </a:buClr>
              <a:buSzPts val="1260"/>
              <a:buNone/>
              <a:defRPr/>
            </a:lvl4pPr>
            <a:lvl5pPr indent="-228600" lvl="4" marL="2286000" algn="l">
              <a:lnSpc>
                <a:spcPct val="100000"/>
              </a:lnSpc>
              <a:spcBef>
                <a:spcPts val="280"/>
              </a:spcBef>
              <a:spcAft>
                <a:spcPts val="0"/>
              </a:spcAft>
              <a:buClr>
                <a:schemeClr val="lt1"/>
              </a:buClr>
              <a:buSzPts val="1260"/>
              <a:buNone/>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122" name="Google Shape;122;p86"/>
          <p:cNvSpPr/>
          <p:nvPr>
            <p:ph idx="2" type="pic"/>
          </p:nvPr>
        </p:nvSpPr>
        <p:spPr>
          <a:xfrm>
            <a:off x="5334000" y="0"/>
            <a:ext cx="6858000" cy="6858000"/>
          </a:xfrm>
          <a:prstGeom prst="rect">
            <a:avLst/>
          </a:prstGeom>
          <a:blipFill rotWithShape="1">
            <a:blip r:embed="rId2">
              <a:alphaModFix/>
            </a:blip>
            <a:stretch>
              <a:fillRect b="0" l="0" r="0" t="0"/>
            </a:stretch>
          </a:blipFill>
          <a:ln>
            <a:noFill/>
          </a:ln>
        </p:spPr>
        <p:txBody>
          <a:bodyPr anchorCtr="0" anchor="t" bIns="0" lIns="0" spcFirstLastPara="1" rIns="0" wrap="square" tIns="2011675">
            <a:noAutofit/>
          </a:bodyPr>
          <a:lstStyle>
            <a:lvl1pPr lvl="0" marR="0" rtl="0" algn="ctr">
              <a:lnSpc>
                <a:spcPct val="100000"/>
              </a:lnSpc>
              <a:spcBef>
                <a:spcPts val="320"/>
              </a:spcBef>
              <a:spcAft>
                <a:spcPts val="0"/>
              </a:spcAft>
              <a:buClr>
                <a:srgbClr val="FFFFFF"/>
              </a:buClr>
              <a:buSzPts val="1440"/>
              <a:buFont typeface="Noto Sans Symbols"/>
              <a:buNone/>
              <a:defRPr b="1" i="0" sz="1600" u="none" cap="none" strike="noStrike">
                <a:solidFill>
                  <a:srgbClr val="FFFFFF"/>
                </a:solidFill>
                <a:latin typeface="Quattrocento Sans"/>
                <a:ea typeface="Quattrocento Sans"/>
                <a:cs typeface="Quattrocento Sans"/>
                <a:sym typeface="Quattrocento Sans"/>
              </a:defRPr>
            </a:lvl1pPr>
            <a:lvl2pPr lvl="1" marR="0" rtl="0" algn="l">
              <a:lnSpc>
                <a:spcPct val="100000"/>
              </a:lnSpc>
              <a:spcBef>
                <a:spcPts val="400"/>
              </a:spcBef>
              <a:spcAft>
                <a:spcPts val="0"/>
              </a:spcAft>
              <a:buClr>
                <a:schemeClr val="lt1"/>
              </a:buClr>
              <a:buSzPts val="1800"/>
              <a:buFont typeface="Noto Sans Symbols"/>
              <a:buChar char="·"/>
              <a:defRPr b="0" i="0" sz="2000" u="none" cap="none" strike="noStrike">
                <a:solidFill>
                  <a:schemeClr val="lt1"/>
                </a:solidFill>
                <a:latin typeface="Quattrocento Sans"/>
                <a:ea typeface="Quattrocento Sans"/>
                <a:cs typeface="Quattrocento Sans"/>
                <a:sym typeface="Quattrocento Sans"/>
              </a:defRPr>
            </a:lvl2pPr>
            <a:lvl3pPr lvl="2" marR="0" rtl="0" algn="l">
              <a:lnSpc>
                <a:spcPct val="100000"/>
              </a:lnSpc>
              <a:spcBef>
                <a:spcPts val="320"/>
              </a:spcBef>
              <a:spcAft>
                <a:spcPts val="0"/>
              </a:spcAft>
              <a:buClr>
                <a:schemeClr val="lt1"/>
              </a:buClr>
              <a:buSzPts val="1440"/>
              <a:buFont typeface="Noto Sans Symbols"/>
              <a:buChar char="·"/>
              <a:defRPr b="0" i="0" sz="1600" u="none" cap="none" strike="noStrike">
                <a:solidFill>
                  <a:schemeClr val="lt1"/>
                </a:solidFill>
                <a:latin typeface="Quattrocento Sans"/>
                <a:ea typeface="Quattrocento Sans"/>
                <a:cs typeface="Quattrocento Sans"/>
                <a:sym typeface="Quattrocento Sans"/>
              </a:defRPr>
            </a:lvl3pPr>
            <a:lvl4pPr lvl="3" marR="0" rtl="0" algn="l">
              <a:lnSpc>
                <a:spcPct val="100000"/>
              </a:lnSpc>
              <a:spcBef>
                <a:spcPts val="280"/>
              </a:spcBef>
              <a:spcAft>
                <a:spcPts val="0"/>
              </a:spcAft>
              <a:buClr>
                <a:schemeClr val="lt1"/>
              </a:buClr>
              <a:buSzPts val="1260"/>
              <a:buFont typeface="Noto Sans Symbols"/>
              <a:buChar char="·"/>
              <a:defRPr b="0" i="0" sz="1400" u="none" cap="none" strike="noStrike">
                <a:solidFill>
                  <a:schemeClr val="lt1"/>
                </a:solidFill>
                <a:latin typeface="Quattrocento Sans"/>
                <a:ea typeface="Quattrocento Sans"/>
                <a:cs typeface="Quattrocento Sans"/>
                <a:sym typeface="Quattrocento Sans"/>
              </a:defRPr>
            </a:lvl4pPr>
            <a:lvl5pPr lvl="4" marR="0" rtl="0" algn="l">
              <a:lnSpc>
                <a:spcPct val="100000"/>
              </a:lnSpc>
              <a:spcBef>
                <a:spcPts val="280"/>
              </a:spcBef>
              <a:spcAft>
                <a:spcPts val="0"/>
              </a:spcAft>
              <a:buClr>
                <a:schemeClr val="lt1"/>
              </a:buClr>
              <a:buSzPts val="1260"/>
              <a:buFont typeface="Noto Sans Symbols"/>
              <a:buChar char="·"/>
              <a:defRPr b="0" i="0" sz="1400" u="none" cap="none" strike="noStrike">
                <a:solidFill>
                  <a:schemeClr val="lt1"/>
                </a:solidFill>
                <a:latin typeface="Quattrocento Sans"/>
                <a:ea typeface="Quattrocento Sans"/>
                <a:cs typeface="Quattrocento Sans"/>
                <a:sym typeface="Quattrocento Sans"/>
              </a:defRPr>
            </a:lvl5pPr>
            <a:lvl6pPr lvl="5" marR="0" rtl="0" algn="l">
              <a:spcBef>
                <a:spcPts val="400"/>
              </a:spcBef>
              <a:spcAft>
                <a:spcPts val="0"/>
              </a:spcAft>
              <a:buClr>
                <a:schemeClr val="lt1"/>
              </a:buClr>
              <a:buSzPts val="2000"/>
              <a:buFont typeface="Arial"/>
              <a:buChar char="•"/>
              <a:defRPr b="0" i="0" sz="2000" u="none" cap="none" strike="noStrike">
                <a:solidFill>
                  <a:schemeClr val="lt1"/>
                </a:solidFill>
                <a:latin typeface="Quattrocento Sans"/>
                <a:ea typeface="Quattrocento Sans"/>
                <a:cs typeface="Quattrocento Sans"/>
                <a:sym typeface="Quattrocento Sans"/>
              </a:defRPr>
            </a:lvl6pPr>
            <a:lvl7pPr lvl="6" marR="0" rtl="0" algn="l">
              <a:spcBef>
                <a:spcPts val="400"/>
              </a:spcBef>
              <a:spcAft>
                <a:spcPts val="0"/>
              </a:spcAft>
              <a:buClr>
                <a:schemeClr val="lt1"/>
              </a:buClr>
              <a:buSzPts val="2000"/>
              <a:buFont typeface="Arial"/>
              <a:buChar char="•"/>
              <a:defRPr b="0" i="0" sz="2000" u="none" cap="none" strike="noStrike">
                <a:solidFill>
                  <a:schemeClr val="lt1"/>
                </a:solidFill>
                <a:latin typeface="Quattrocento Sans"/>
                <a:ea typeface="Quattrocento Sans"/>
                <a:cs typeface="Quattrocento Sans"/>
                <a:sym typeface="Quattrocento Sans"/>
              </a:defRPr>
            </a:lvl7pPr>
            <a:lvl8pPr lvl="7" marR="0" rtl="0" algn="l">
              <a:spcBef>
                <a:spcPts val="400"/>
              </a:spcBef>
              <a:spcAft>
                <a:spcPts val="0"/>
              </a:spcAft>
              <a:buClr>
                <a:schemeClr val="lt1"/>
              </a:buClr>
              <a:buSzPts val="2000"/>
              <a:buFont typeface="Arial"/>
              <a:buChar char="•"/>
              <a:defRPr b="0" i="0" sz="2000" u="none" cap="none" strike="noStrike">
                <a:solidFill>
                  <a:schemeClr val="lt1"/>
                </a:solidFill>
                <a:latin typeface="Quattrocento Sans"/>
                <a:ea typeface="Quattrocento Sans"/>
                <a:cs typeface="Quattrocento Sans"/>
                <a:sym typeface="Quattrocento Sans"/>
              </a:defRPr>
            </a:lvl8pPr>
            <a:lvl9pPr lvl="8" marR="0" rtl="0" algn="l">
              <a:spcBef>
                <a:spcPts val="400"/>
              </a:spcBef>
              <a:spcAft>
                <a:spcPts val="0"/>
              </a:spcAft>
              <a:buClr>
                <a:schemeClr val="lt1"/>
              </a:buClr>
              <a:buSzPts val="2000"/>
              <a:buFont typeface="Arial"/>
              <a:buChar char="•"/>
              <a:defRPr b="0" i="0" sz="2000" u="none" cap="none" strike="noStrike">
                <a:solidFill>
                  <a:schemeClr val="lt1"/>
                </a:solidFill>
                <a:latin typeface="Quattrocento Sans"/>
                <a:ea typeface="Quattrocento Sans"/>
                <a:cs typeface="Quattrocento Sans"/>
                <a:sym typeface="Quattrocento Sans"/>
              </a:defRPr>
            </a:lvl9pPr>
          </a:lstStyle>
          <a:p/>
        </p:txBody>
      </p:sp>
    </p:spTree>
  </p:cSld>
  <p:clrMapOvr>
    <a:masterClrMapping/>
  </p:clrMapOvr>
  <p:transition>
    <p:fade/>
  </p:transition>
  <p:extLst>
    <p:ext uri="{DCECCB84-F9BA-43D5-87BE-67443E8EF086}">
      <p15:sldGuideLst>
        <p15:guide id="1" pos="3360">
          <p15:clr>
            <a:srgbClr val="FBAE40"/>
          </p15:clr>
        </p15:guide>
        <p15:guide id="2" orient="horz" pos="904">
          <p15:clr>
            <a:srgbClr val="5ACBF0"/>
          </p15:clr>
        </p15:guide>
        <p15:guide id="3" orient="horz" pos="1276">
          <p15:clr>
            <a:srgbClr val="5ACBF0"/>
          </p15:clr>
        </p15:guide>
        <p15:guide id="4" orient="horz" pos="2226">
          <p15:clr>
            <a:srgbClr val="5ACBF0"/>
          </p15:clr>
        </p15:guide>
        <p15:guide id="5" pos="3729">
          <p15:clr>
            <a:srgbClr val="C35EA4"/>
          </p15:clr>
        </p15:guide>
        <p15:guide id="6" pos="2993">
          <p15:clr>
            <a:srgbClr val="5ACBF0"/>
          </p15:clr>
        </p15:guide>
        <p15:guide id="7" pos="3543">
          <p15:clr>
            <a:srgbClr val="A4A3A4"/>
          </p15:clr>
        </p15:guide>
      </p15:sldGuideLst>
    </p:ext>
  </p:extLst>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quare Photo ">
  <p:cSld name="Square Photo ">
    <p:spTree>
      <p:nvGrpSpPr>
        <p:cNvPr id="123" name="Shape 123"/>
        <p:cNvGrpSpPr/>
        <p:nvPr/>
      </p:nvGrpSpPr>
      <p:grpSpPr>
        <a:xfrm>
          <a:off x="0" y="0"/>
          <a:ext cx="0" cy="0"/>
          <a:chOff x="0" y="0"/>
          <a:chExt cx="0" cy="0"/>
        </a:xfrm>
      </p:grpSpPr>
      <p:sp>
        <p:nvSpPr>
          <p:cNvPr id="124" name="Google Shape;124;p87"/>
          <p:cNvSpPr txBox="1"/>
          <p:nvPr>
            <p:ph type="title"/>
          </p:nvPr>
        </p:nvSpPr>
        <p:spPr>
          <a:xfrm>
            <a:off x="584025" y="2875002"/>
            <a:ext cx="4161981" cy="1107996"/>
          </a:xfrm>
          <a:prstGeom prst="rect">
            <a:avLst/>
          </a:prstGeom>
          <a:noFill/>
          <a:ln>
            <a:noFill/>
          </a:ln>
        </p:spPr>
        <p:txBody>
          <a:bodyPr anchorCtr="0" anchor="ctr" bIns="0" lIns="0" spcFirstLastPara="1" rIns="0" wrap="square" tIns="0">
            <a:spAutoFit/>
          </a:bodyPr>
          <a:lstStyle>
            <a:lvl1pPr lvl="0" algn="l">
              <a:lnSpc>
                <a:spcPct val="100000"/>
              </a:lnSpc>
              <a:spcBef>
                <a:spcPts val="0"/>
              </a:spcBef>
              <a:spcAft>
                <a:spcPts val="0"/>
              </a:spcAft>
              <a:buClr>
                <a:schemeClr val="lt1"/>
              </a:buClr>
              <a:buSzPts val="3600"/>
              <a:buFont typeface="Quattrocento Sans"/>
              <a:buNone/>
              <a:defRPr b="0" sz="3600">
                <a:solidFill>
                  <a:schemeClr val="lt1"/>
                </a:solidFill>
                <a:latin typeface="Quattrocento Sans"/>
                <a:ea typeface="Quattrocento Sans"/>
                <a:cs typeface="Quattrocento Sans"/>
                <a:sym typeface="Quattrocento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5" name="Google Shape;125;p87"/>
          <p:cNvSpPr/>
          <p:nvPr>
            <p:ph idx="2" type="pic"/>
          </p:nvPr>
        </p:nvSpPr>
        <p:spPr>
          <a:xfrm>
            <a:off x="5334000" y="0"/>
            <a:ext cx="6858000" cy="6858000"/>
          </a:xfrm>
          <a:prstGeom prst="rect">
            <a:avLst/>
          </a:prstGeom>
          <a:blipFill rotWithShape="1">
            <a:blip r:embed="rId2">
              <a:alphaModFix/>
            </a:blip>
            <a:stretch>
              <a:fillRect b="0" l="0" r="0" t="0"/>
            </a:stretch>
          </a:blipFill>
          <a:ln>
            <a:noFill/>
          </a:ln>
        </p:spPr>
        <p:txBody>
          <a:bodyPr anchorCtr="0" anchor="t" bIns="0" lIns="0" spcFirstLastPara="1" rIns="0" wrap="square" tIns="2011675">
            <a:noAutofit/>
          </a:bodyPr>
          <a:lstStyle>
            <a:lvl1pPr lvl="0" marR="0" rtl="0" algn="ctr">
              <a:lnSpc>
                <a:spcPct val="100000"/>
              </a:lnSpc>
              <a:spcBef>
                <a:spcPts val="320"/>
              </a:spcBef>
              <a:spcAft>
                <a:spcPts val="0"/>
              </a:spcAft>
              <a:buClr>
                <a:srgbClr val="FFFFFF"/>
              </a:buClr>
              <a:buSzPts val="1440"/>
              <a:buFont typeface="Noto Sans Symbols"/>
              <a:buNone/>
              <a:defRPr b="1" i="0" sz="1600" u="none" cap="none" strike="noStrike">
                <a:solidFill>
                  <a:srgbClr val="FFFFFF"/>
                </a:solidFill>
                <a:latin typeface="Quattrocento Sans"/>
                <a:ea typeface="Quattrocento Sans"/>
                <a:cs typeface="Quattrocento Sans"/>
                <a:sym typeface="Quattrocento Sans"/>
              </a:defRPr>
            </a:lvl1pPr>
            <a:lvl2pPr lvl="1" marR="0" rtl="0" algn="l">
              <a:lnSpc>
                <a:spcPct val="100000"/>
              </a:lnSpc>
              <a:spcBef>
                <a:spcPts val="400"/>
              </a:spcBef>
              <a:spcAft>
                <a:spcPts val="0"/>
              </a:spcAft>
              <a:buClr>
                <a:schemeClr val="lt1"/>
              </a:buClr>
              <a:buSzPts val="1800"/>
              <a:buFont typeface="Noto Sans Symbols"/>
              <a:buChar char="·"/>
              <a:defRPr b="0" i="0" sz="2000" u="none" cap="none" strike="noStrike">
                <a:solidFill>
                  <a:schemeClr val="lt1"/>
                </a:solidFill>
                <a:latin typeface="Quattrocento Sans"/>
                <a:ea typeface="Quattrocento Sans"/>
                <a:cs typeface="Quattrocento Sans"/>
                <a:sym typeface="Quattrocento Sans"/>
              </a:defRPr>
            </a:lvl2pPr>
            <a:lvl3pPr lvl="2" marR="0" rtl="0" algn="l">
              <a:lnSpc>
                <a:spcPct val="100000"/>
              </a:lnSpc>
              <a:spcBef>
                <a:spcPts val="320"/>
              </a:spcBef>
              <a:spcAft>
                <a:spcPts val="0"/>
              </a:spcAft>
              <a:buClr>
                <a:schemeClr val="lt1"/>
              </a:buClr>
              <a:buSzPts val="1440"/>
              <a:buFont typeface="Noto Sans Symbols"/>
              <a:buChar char="·"/>
              <a:defRPr b="0" i="0" sz="1600" u="none" cap="none" strike="noStrike">
                <a:solidFill>
                  <a:schemeClr val="lt1"/>
                </a:solidFill>
                <a:latin typeface="Quattrocento Sans"/>
                <a:ea typeface="Quattrocento Sans"/>
                <a:cs typeface="Quattrocento Sans"/>
                <a:sym typeface="Quattrocento Sans"/>
              </a:defRPr>
            </a:lvl3pPr>
            <a:lvl4pPr lvl="3" marR="0" rtl="0" algn="l">
              <a:lnSpc>
                <a:spcPct val="100000"/>
              </a:lnSpc>
              <a:spcBef>
                <a:spcPts val="280"/>
              </a:spcBef>
              <a:spcAft>
                <a:spcPts val="0"/>
              </a:spcAft>
              <a:buClr>
                <a:schemeClr val="lt1"/>
              </a:buClr>
              <a:buSzPts val="1260"/>
              <a:buFont typeface="Noto Sans Symbols"/>
              <a:buChar char="·"/>
              <a:defRPr b="0" i="0" sz="1400" u="none" cap="none" strike="noStrike">
                <a:solidFill>
                  <a:schemeClr val="lt1"/>
                </a:solidFill>
                <a:latin typeface="Quattrocento Sans"/>
                <a:ea typeface="Quattrocento Sans"/>
                <a:cs typeface="Quattrocento Sans"/>
                <a:sym typeface="Quattrocento Sans"/>
              </a:defRPr>
            </a:lvl4pPr>
            <a:lvl5pPr lvl="4" marR="0" rtl="0" algn="l">
              <a:lnSpc>
                <a:spcPct val="100000"/>
              </a:lnSpc>
              <a:spcBef>
                <a:spcPts val="280"/>
              </a:spcBef>
              <a:spcAft>
                <a:spcPts val="0"/>
              </a:spcAft>
              <a:buClr>
                <a:schemeClr val="lt1"/>
              </a:buClr>
              <a:buSzPts val="1260"/>
              <a:buFont typeface="Noto Sans Symbols"/>
              <a:buChar char="·"/>
              <a:defRPr b="0" i="0" sz="1400" u="none" cap="none" strike="noStrike">
                <a:solidFill>
                  <a:schemeClr val="lt1"/>
                </a:solidFill>
                <a:latin typeface="Quattrocento Sans"/>
                <a:ea typeface="Quattrocento Sans"/>
                <a:cs typeface="Quattrocento Sans"/>
                <a:sym typeface="Quattrocento Sans"/>
              </a:defRPr>
            </a:lvl5pPr>
            <a:lvl6pPr lvl="5" marR="0" rtl="0" algn="l">
              <a:spcBef>
                <a:spcPts val="400"/>
              </a:spcBef>
              <a:spcAft>
                <a:spcPts val="0"/>
              </a:spcAft>
              <a:buClr>
                <a:schemeClr val="lt1"/>
              </a:buClr>
              <a:buSzPts val="2000"/>
              <a:buFont typeface="Arial"/>
              <a:buChar char="•"/>
              <a:defRPr b="0" i="0" sz="2000" u="none" cap="none" strike="noStrike">
                <a:solidFill>
                  <a:schemeClr val="lt1"/>
                </a:solidFill>
                <a:latin typeface="Quattrocento Sans"/>
                <a:ea typeface="Quattrocento Sans"/>
                <a:cs typeface="Quattrocento Sans"/>
                <a:sym typeface="Quattrocento Sans"/>
              </a:defRPr>
            </a:lvl6pPr>
            <a:lvl7pPr lvl="6" marR="0" rtl="0" algn="l">
              <a:spcBef>
                <a:spcPts val="400"/>
              </a:spcBef>
              <a:spcAft>
                <a:spcPts val="0"/>
              </a:spcAft>
              <a:buClr>
                <a:schemeClr val="lt1"/>
              </a:buClr>
              <a:buSzPts val="2000"/>
              <a:buFont typeface="Arial"/>
              <a:buChar char="•"/>
              <a:defRPr b="0" i="0" sz="2000" u="none" cap="none" strike="noStrike">
                <a:solidFill>
                  <a:schemeClr val="lt1"/>
                </a:solidFill>
                <a:latin typeface="Quattrocento Sans"/>
                <a:ea typeface="Quattrocento Sans"/>
                <a:cs typeface="Quattrocento Sans"/>
                <a:sym typeface="Quattrocento Sans"/>
              </a:defRPr>
            </a:lvl7pPr>
            <a:lvl8pPr lvl="7" marR="0" rtl="0" algn="l">
              <a:spcBef>
                <a:spcPts val="400"/>
              </a:spcBef>
              <a:spcAft>
                <a:spcPts val="0"/>
              </a:spcAft>
              <a:buClr>
                <a:schemeClr val="lt1"/>
              </a:buClr>
              <a:buSzPts val="2000"/>
              <a:buFont typeface="Arial"/>
              <a:buChar char="•"/>
              <a:defRPr b="0" i="0" sz="2000" u="none" cap="none" strike="noStrike">
                <a:solidFill>
                  <a:schemeClr val="lt1"/>
                </a:solidFill>
                <a:latin typeface="Quattrocento Sans"/>
                <a:ea typeface="Quattrocento Sans"/>
                <a:cs typeface="Quattrocento Sans"/>
                <a:sym typeface="Quattrocento Sans"/>
              </a:defRPr>
            </a:lvl8pPr>
            <a:lvl9pPr lvl="8" marR="0" rtl="0" algn="l">
              <a:spcBef>
                <a:spcPts val="400"/>
              </a:spcBef>
              <a:spcAft>
                <a:spcPts val="0"/>
              </a:spcAft>
              <a:buClr>
                <a:schemeClr val="lt1"/>
              </a:buClr>
              <a:buSzPts val="2000"/>
              <a:buFont typeface="Arial"/>
              <a:buChar char="•"/>
              <a:defRPr b="0" i="0" sz="2000" u="none" cap="none" strike="noStrike">
                <a:solidFill>
                  <a:schemeClr val="lt1"/>
                </a:solidFill>
                <a:latin typeface="Quattrocento Sans"/>
                <a:ea typeface="Quattrocento Sans"/>
                <a:cs typeface="Quattrocento Sans"/>
                <a:sym typeface="Quattrocento Sans"/>
              </a:defRPr>
            </a:lvl9pPr>
          </a:lstStyle>
          <a:p/>
        </p:txBody>
      </p:sp>
    </p:spTree>
  </p:cSld>
  <p:clrMapOvr>
    <a:masterClrMapping/>
  </p:clrMapOvr>
  <p:transition>
    <p:fade/>
  </p:transition>
  <p:extLst>
    <p:ext uri="{DCECCB84-F9BA-43D5-87BE-67443E8EF086}">
      <p15:sldGuideLst>
        <p15:guide id="1" pos="3360">
          <p15:clr>
            <a:srgbClr val="FBAE40"/>
          </p15:clr>
        </p15:guide>
        <p15:guide id="2" orient="horz" pos="2160">
          <p15:clr>
            <a:srgbClr val="FBAE40"/>
          </p15:clr>
        </p15:guide>
        <p15:guide id="3" pos="2991">
          <p15:clr>
            <a:srgbClr val="5ACBF0"/>
          </p15:clr>
        </p15:guide>
        <p15:guide id="4" pos="3728">
          <p15:clr>
            <a:srgbClr val="C35EA4"/>
          </p15:clr>
        </p15:guide>
        <p15:guide id="5" pos="3544">
          <p15:clr>
            <a:srgbClr val="A4A3A4"/>
          </p15:clr>
        </p15:guide>
      </p15:sldGuideLst>
    </p:ext>
  </p:extLst>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quare Photo 2">
  <p:cSld name="Square Photo 2">
    <p:spTree>
      <p:nvGrpSpPr>
        <p:cNvPr id="126" name="Shape 126"/>
        <p:cNvGrpSpPr/>
        <p:nvPr/>
      </p:nvGrpSpPr>
      <p:grpSpPr>
        <a:xfrm>
          <a:off x="0" y="0"/>
          <a:ext cx="0" cy="0"/>
          <a:chOff x="0" y="0"/>
          <a:chExt cx="0" cy="0"/>
        </a:xfrm>
      </p:grpSpPr>
      <p:sp>
        <p:nvSpPr>
          <p:cNvPr id="127" name="Google Shape;127;p88"/>
          <p:cNvSpPr txBox="1"/>
          <p:nvPr>
            <p:ph type="title"/>
          </p:nvPr>
        </p:nvSpPr>
        <p:spPr>
          <a:xfrm>
            <a:off x="584200" y="2981637"/>
            <a:ext cx="4160520" cy="861774"/>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Clr>
                <a:schemeClr val="lt1"/>
              </a:buClr>
              <a:buSzPts val="2800"/>
              <a:buFont typeface="Quattrocento Sans"/>
              <a:buNone/>
              <a:defRPr b="0" sz="2800">
                <a:solidFill>
                  <a:schemeClr val="lt1"/>
                </a:solidFill>
                <a:latin typeface="Quattrocento Sans"/>
                <a:ea typeface="Quattrocento Sans"/>
                <a:cs typeface="Quattrocento Sans"/>
                <a:sym typeface="Quattrocento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8" name="Google Shape;128;p88"/>
          <p:cNvSpPr/>
          <p:nvPr>
            <p:ph idx="2" type="pic"/>
          </p:nvPr>
        </p:nvSpPr>
        <p:spPr>
          <a:xfrm>
            <a:off x="5334000" y="0"/>
            <a:ext cx="6858000" cy="6858000"/>
          </a:xfrm>
          <a:prstGeom prst="rect">
            <a:avLst/>
          </a:prstGeom>
          <a:blipFill rotWithShape="1">
            <a:blip r:embed="rId2">
              <a:alphaModFix/>
            </a:blip>
            <a:stretch>
              <a:fillRect b="0" l="0" r="0" t="0"/>
            </a:stretch>
          </a:blipFill>
          <a:ln>
            <a:noFill/>
          </a:ln>
        </p:spPr>
        <p:txBody>
          <a:bodyPr anchorCtr="0" anchor="t" bIns="0" lIns="0" spcFirstLastPara="1" rIns="0" wrap="square" tIns="2011675">
            <a:noAutofit/>
          </a:bodyPr>
          <a:lstStyle>
            <a:lvl1pPr lvl="0" marR="0" rtl="0" algn="ctr">
              <a:lnSpc>
                <a:spcPct val="100000"/>
              </a:lnSpc>
              <a:spcBef>
                <a:spcPts val="320"/>
              </a:spcBef>
              <a:spcAft>
                <a:spcPts val="0"/>
              </a:spcAft>
              <a:buClr>
                <a:srgbClr val="FFFFFF"/>
              </a:buClr>
              <a:buSzPts val="1440"/>
              <a:buFont typeface="Noto Sans Symbols"/>
              <a:buNone/>
              <a:defRPr b="1" i="0" sz="1600" u="none" cap="none" strike="noStrike">
                <a:solidFill>
                  <a:srgbClr val="FFFFFF"/>
                </a:solidFill>
                <a:latin typeface="Quattrocento Sans"/>
                <a:ea typeface="Quattrocento Sans"/>
                <a:cs typeface="Quattrocento Sans"/>
                <a:sym typeface="Quattrocento Sans"/>
              </a:defRPr>
            </a:lvl1pPr>
            <a:lvl2pPr lvl="1" marR="0" rtl="0" algn="l">
              <a:lnSpc>
                <a:spcPct val="100000"/>
              </a:lnSpc>
              <a:spcBef>
                <a:spcPts val="400"/>
              </a:spcBef>
              <a:spcAft>
                <a:spcPts val="0"/>
              </a:spcAft>
              <a:buClr>
                <a:schemeClr val="lt1"/>
              </a:buClr>
              <a:buSzPts val="1800"/>
              <a:buFont typeface="Noto Sans Symbols"/>
              <a:buChar char="·"/>
              <a:defRPr b="0" i="0" sz="2000" u="none" cap="none" strike="noStrike">
                <a:solidFill>
                  <a:schemeClr val="lt1"/>
                </a:solidFill>
                <a:latin typeface="Quattrocento Sans"/>
                <a:ea typeface="Quattrocento Sans"/>
                <a:cs typeface="Quattrocento Sans"/>
                <a:sym typeface="Quattrocento Sans"/>
              </a:defRPr>
            </a:lvl2pPr>
            <a:lvl3pPr lvl="2" marR="0" rtl="0" algn="l">
              <a:lnSpc>
                <a:spcPct val="100000"/>
              </a:lnSpc>
              <a:spcBef>
                <a:spcPts val="320"/>
              </a:spcBef>
              <a:spcAft>
                <a:spcPts val="0"/>
              </a:spcAft>
              <a:buClr>
                <a:schemeClr val="lt1"/>
              </a:buClr>
              <a:buSzPts val="1440"/>
              <a:buFont typeface="Noto Sans Symbols"/>
              <a:buChar char="·"/>
              <a:defRPr b="0" i="0" sz="1600" u="none" cap="none" strike="noStrike">
                <a:solidFill>
                  <a:schemeClr val="lt1"/>
                </a:solidFill>
                <a:latin typeface="Quattrocento Sans"/>
                <a:ea typeface="Quattrocento Sans"/>
                <a:cs typeface="Quattrocento Sans"/>
                <a:sym typeface="Quattrocento Sans"/>
              </a:defRPr>
            </a:lvl3pPr>
            <a:lvl4pPr lvl="3" marR="0" rtl="0" algn="l">
              <a:lnSpc>
                <a:spcPct val="100000"/>
              </a:lnSpc>
              <a:spcBef>
                <a:spcPts val="280"/>
              </a:spcBef>
              <a:spcAft>
                <a:spcPts val="0"/>
              </a:spcAft>
              <a:buClr>
                <a:schemeClr val="lt1"/>
              </a:buClr>
              <a:buSzPts val="1260"/>
              <a:buFont typeface="Noto Sans Symbols"/>
              <a:buChar char="·"/>
              <a:defRPr b="0" i="0" sz="1400" u="none" cap="none" strike="noStrike">
                <a:solidFill>
                  <a:schemeClr val="lt1"/>
                </a:solidFill>
                <a:latin typeface="Quattrocento Sans"/>
                <a:ea typeface="Quattrocento Sans"/>
                <a:cs typeface="Quattrocento Sans"/>
                <a:sym typeface="Quattrocento Sans"/>
              </a:defRPr>
            </a:lvl4pPr>
            <a:lvl5pPr lvl="4" marR="0" rtl="0" algn="l">
              <a:lnSpc>
                <a:spcPct val="100000"/>
              </a:lnSpc>
              <a:spcBef>
                <a:spcPts val="280"/>
              </a:spcBef>
              <a:spcAft>
                <a:spcPts val="0"/>
              </a:spcAft>
              <a:buClr>
                <a:schemeClr val="lt1"/>
              </a:buClr>
              <a:buSzPts val="1260"/>
              <a:buFont typeface="Noto Sans Symbols"/>
              <a:buChar char="·"/>
              <a:defRPr b="0" i="0" sz="1400" u="none" cap="none" strike="noStrike">
                <a:solidFill>
                  <a:schemeClr val="lt1"/>
                </a:solidFill>
                <a:latin typeface="Quattrocento Sans"/>
                <a:ea typeface="Quattrocento Sans"/>
                <a:cs typeface="Quattrocento Sans"/>
                <a:sym typeface="Quattrocento Sans"/>
              </a:defRPr>
            </a:lvl5pPr>
            <a:lvl6pPr lvl="5" marR="0" rtl="0" algn="l">
              <a:spcBef>
                <a:spcPts val="400"/>
              </a:spcBef>
              <a:spcAft>
                <a:spcPts val="0"/>
              </a:spcAft>
              <a:buClr>
                <a:schemeClr val="lt1"/>
              </a:buClr>
              <a:buSzPts val="2000"/>
              <a:buFont typeface="Arial"/>
              <a:buChar char="•"/>
              <a:defRPr b="0" i="0" sz="2000" u="none" cap="none" strike="noStrike">
                <a:solidFill>
                  <a:schemeClr val="lt1"/>
                </a:solidFill>
                <a:latin typeface="Quattrocento Sans"/>
                <a:ea typeface="Quattrocento Sans"/>
                <a:cs typeface="Quattrocento Sans"/>
                <a:sym typeface="Quattrocento Sans"/>
              </a:defRPr>
            </a:lvl6pPr>
            <a:lvl7pPr lvl="6" marR="0" rtl="0" algn="l">
              <a:spcBef>
                <a:spcPts val="400"/>
              </a:spcBef>
              <a:spcAft>
                <a:spcPts val="0"/>
              </a:spcAft>
              <a:buClr>
                <a:schemeClr val="lt1"/>
              </a:buClr>
              <a:buSzPts val="2000"/>
              <a:buFont typeface="Arial"/>
              <a:buChar char="•"/>
              <a:defRPr b="0" i="0" sz="2000" u="none" cap="none" strike="noStrike">
                <a:solidFill>
                  <a:schemeClr val="lt1"/>
                </a:solidFill>
                <a:latin typeface="Quattrocento Sans"/>
                <a:ea typeface="Quattrocento Sans"/>
                <a:cs typeface="Quattrocento Sans"/>
                <a:sym typeface="Quattrocento Sans"/>
              </a:defRPr>
            </a:lvl7pPr>
            <a:lvl8pPr lvl="7" marR="0" rtl="0" algn="l">
              <a:spcBef>
                <a:spcPts val="400"/>
              </a:spcBef>
              <a:spcAft>
                <a:spcPts val="0"/>
              </a:spcAft>
              <a:buClr>
                <a:schemeClr val="lt1"/>
              </a:buClr>
              <a:buSzPts val="2000"/>
              <a:buFont typeface="Arial"/>
              <a:buChar char="•"/>
              <a:defRPr b="0" i="0" sz="2000" u="none" cap="none" strike="noStrike">
                <a:solidFill>
                  <a:schemeClr val="lt1"/>
                </a:solidFill>
                <a:latin typeface="Quattrocento Sans"/>
                <a:ea typeface="Quattrocento Sans"/>
                <a:cs typeface="Quattrocento Sans"/>
                <a:sym typeface="Quattrocento Sans"/>
              </a:defRPr>
            </a:lvl8pPr>
            <a:lvl9pPr lvl="8" marR="0" rtl="0" algn="l">
              <a:spcBef>
                <a:spcPts val="400"/>
              </a:spcBef>
              <a:spcAft>
                <a:spcPts val="0"/>
              </a:spcAft>
              <a:buClr>
                <a:schemeClr val="lt1"/>
              </a:buClr>
              <a:buSzPts val="2000"/>
              <a:buFont typeface="Arial"/>
              <a:buChar char="•"/>
              <a:defRPr b="0" i="0" sz="2000" u="none" cap="none" strike="noStrike">
                <a:solidFill>
                  <a:schemeClr val="lt1"/>
                </a:solidFill>
                <a:latin typeface="Quattrocento Sans"/>
                <a:ea typeface="Quattrocento Sans"/>
                <a:cs typeface="Quattrocento Sans"/>
                <a:sym typeface="Quattrocento Sans"/>
              </a:defRPr>
            </a:lvl9pPr>
          </a:lstStyle>
          <a:p/>
        </p:txBody>
      </p:sp>
    </p:spTree>
  </p:cSld>
  <p:clrMapOvr>
    <a:masterClrMapping/>
  </p:clrMapOvr>
  <p:transition>
    <p:fade/>
  </p:transition>
  <p:extLst>
    <p:ext uri="{DCECCB84-F9BA-43D5-87BE-67443E8EF086}">
      <p15:sldGuideLst>
        <p15:guide id="1" pos="3360">
          <p15:clr>
            <a:srgbClr val="FBAE40"/>
          </p15:clr>
        </p15:guide>
        <p15:guide id="2" orient="horz" pos="1877">
          <p15:clr>
            <a:srgbClr val="5ACBF0"/>
          </p15:clr>
        </p15:guide>
        <p15:guide id="3" pos="3731">
          <p15:clr>
            <a:srgbClr val="C35EA4"/>
          </p15:clr>
        </p15:guide>
        <p15:guide id="4" pos="2993">
          <p15:clr>
            <a:srgbClr val="5ACBF0"/>
          </p15:clr>
        </p15:guide>
        <p15:guide id="5" pos="3547">
          <p15:clr>
            <a:srgbClr val="A4A3A4"/>
          </p15:clr>
        </p15:guide>
      </p15:sldGuideLst>
    </p:ext>
  </p:extLs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Demo slide">
  <p:cSld name="1_Demo slide">
    <p:bg>
      <p:bgPr>
        <a:solidFill>
          <a:srgbClr val="E6E6E6"/>
        </a:solidFill>
      </p:bgPr>
    </p:bg>
    <p:spTree>
      <p:nvGrpSpPr>
        <p:cNvPr id="129" name="Shape 129"/>
        <p:cNvGrpSpPr/>
        <p:nvPr/>
      </p:nvGrpSpPr>
      <p:grpSpPr>
        <a:xfrm>
          <a:off x="0" y="0"/>
          <a:ext cx="0" cy="0"/>
          <a:chOff x="0" y="0"/>
          <a:chExt cx="0" cy="0"/>
        </a:xfrm>
      </p:grpSpPr>
      <p:pic>
        <p:nvPicPr>
          <p:cNvPr id="130" name="Google Shape;130;p89"/>
          <p:cNvPicPr preferRelativeResize="0"/>
          <p:nvPr/>
        </p:nvPicPr>
        <p:blipFill rotWithShape="1">
          <a:blip r:embed="rId2">
            <a:alphaModFix/>
          </a:blip>
          <a:srcRect b="26967" l="0" r="0" t="-5183"/>
          <a:stretch/>
        </p:blipFill>
        <p:spPr>
          <a:xfrm>
            <a:off x="0" y="3890435"/>
            <a:ext cx="12192000" cy="2967566"/>
          </a:xfrm>
          <a:prstGeom prst="rect">
            <a:avLst/>
          </a:prstGeom>
          <a:noFill/>
          <a:ln>
            <a:noFill/>
          </a:ln>
        </p:spPr>
      </p:pic>
      <p:sp>
        <p:nvSpPr>
          <p:cNvPr id="131" name="Google Shape;131;p89"/>
          <p:cNvSpPr txBox="1"/>
          <p:nvPr>
            <p:ph type="title"/>
          </p:nvPr>
        </p:nvSpPr>
        <p:spPr>
          <a:xfrm>
            <a:off x="585216" y="2533527"/>
            <a:ext cx="9144000" cy="498598"/>
          </a:xfrm>
          <a:prstGeom prst="rect">
            <a:avLst/>
          </a:prstGeom>
          <a:noFill/>
          <a:ln>
            <a:noFill/>
          </a:ln>
        </p:spPr>
        <p:txBody>
          <a:bodyPr anchorCtr="0" anchor="b" bIns="0" lIns="0" spcFirstLastPara="1" rIns="0" wrap="square" tIns="0">
            <a:spAutoFit/>
          </a:bodyPr>
          <a:lstStyle>
            <a:lvl1pPr lvl="0" algn="l">
              <a:lnSpc>
                <a:spcPct val="90000"/>
              </a:lnSpc>
              <a:spcBef>
                <a:spcPts val="0"/>
              </a:spcBef>
              <a:spcAft>
                <a:spcPts val="0"/>
              </a:spcAft>
              <a:buClr>
                <a:srgbClr val="1A1A1A"/>
              </a:buClr>
              <a:buSzPts val="3600"/>
              <a:buFont typeface="Quattrocento Sans"/>
              <a:buNone/>
              <a:defRPr b="0" sz="3600" cap="none">
                <a:solidFill>
                  <a:srgbClr val="1A1A1A"/>
                </a:solidFill>
                <a:latin typeface="Quattrocento Sans"/>
                <a:ea typeface="Quattrocento Sans"/>
                <a:cs typeface="Quattrocento Sans"/>
                <a:sym typeface="Quattrocento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2" name="Google Shape;132;p89"/>
          <p:cNvSpPr txBox="1"/>
          <p:nvPr>
            <p:ph idx="1" type="body"/>
          </p:nvPr>
        </p:nvSpPr>
        <p:spPr>
          <a:xfrm>
            <a:off x="585216" y="3153502"/>
            <a:ext cx="9144000" cy="307777"/>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Clr>
                <a:srgbClr val="1A1A1A"/>
              </a:buClr>
              <a:buSzPts val="1800"/>
              <a:buFont typeface="Arial"/>
              <a:buNone/>
              <a:defRPr sz="2000">
                <a:solidFill>
                  <a:srgbClr val="1A1A1A"/>
                </a:solidFill>
                <a:latin typeface="Quattrocento Sans"/>
                <a:ea typeface="Quattrocento Sans"/>
                <a:cs typeface="Quattrocento Sans"/>
                <a:sym typeface="Quattrocento Sans"/>
              </a:defRPr>
            </a:lvl1pPr>
            <a:lvl2pPr indent="-331469" lvl="1" marL="914400" algn="l">
              <a:lnSpc>
                <a:spcPct val="100000"/>
              </a:lnSpc>
              <a:spcBef>
                <a:spcPts val="360"/>
              </a:spcBef>
              <a:spcAft>
                <a:spcPts val="0"/>
              </a:spcAft>
              <a:buClr>
                <a:schemeClr val="lt1"/>
              </a:buClr>
              <a:buSzPts val="1620"/>
              <a:buChar char="·"/>
              <a:defRPr/>
            </a:lvl2pPr>
            <a:lvl3pPr indent="-331469" lvl="2" marL="1371600" algn="l">
              <a:lnSpc>
                <a:spcPct val="100000"/>
              </a:lnSpc>
              <a:spcBef>
                <a:spcPts val="360"/>
              </a:spcBef>
              <a:spcAft>
                <a:spcPts val="0"/>
              </a:spcAft>
              <a:buClr>
                <a:schemeClr val="lt1"/>
              </a:buClr>
              <a:buSzPts val="1620"/>
              <a:buChar char="·"/>
              <a:defRPr/>
            </a:lvl3pPr>
            <a:lvl4pPr indent="-331469" lvl="3" marL="1828800" algn="l">
              <a:lnSpc>
                <a:spcPct val="100000"/>
              </a:lnSpc>
              <a:spcBef>
                <a:spcPts val="360"/>
              </a:spcBef>
              <a:spcAft>
                <a:spcPts val="0"/>
              </a:spcAft>
              <a:buClr>
                <a:schemeClr val="lt1"/>
              </a:buClr>
              <a:buSzPts val="1620"/>
              <a:buChar char="·"/>
              <a:defRPr/>
            </a:lvl4pPr>
            <a:lvl5pPr indent="-331470" lvl="4" marL="2286000" algn="l">
              <a:lnSpc>
                <a:spcPct val="100000"/>
              </a:lnSpc>
              <a:spcBef>
                <a:spcPts val="360"/>
              </a:spcBef>
              <a:spcAft>
                <a:spcPts val="0"/>
              </a:spcAft>
              <a:buClr>
                <a:schemeClr val="lt1"/>
              </a:buClr>
              <a:buSzPts val="162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Tree>
  </p:cSld>
  <p:clrMapOvr>
    <a:masterClrMapping/>
  </p:clrMapOvr>
  <mc:AlternateContent>
    <mc:Choice Requires="p14">
      <p:transition spd="slow" p14:dur="700">
        <p:fade/>
      </p:transition>
    </mc:Choice>
    <mc:Fallback>
      <p:transition spd="slow">
        <p:fade/>
      </p:transition>
    </mc:Fallback>
  </mc:AlternateContent>
  <p:extLst>
    <p:ext uri="{DCECCB84-F9BA-43D5-87BE-67443E8EF086}">
      <p15:sldGuideLst>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Video slide">
  <p:cSld name="1_Video slide">
    <p:bg>
      <p:bgPr>
        <a:solidFill>
          <a:srgbClr val="E6E6E6"/>
        </a:solidFill>
      </p:bgPr>
    </p:bg>
    <p:spTree>
      <p:nvGrpSpPr>
        <p:cNvPr id="133" name="Shape 133"/>
        <p:cNvGrpSpPr/>
        <p:nvPr/>
      </p:nvGrpSpPr>
      <p:grpSpPr>
        <a:xfrm>
          <a:off x="0" y="0"/>
          <a:ext cx="0" cy="0"/>
          <a:chOff x="0" y="0"/>
          <a:chExt cx="0" cy="0"/>
        </a:xfrm>
      </p:grpSpPr>
      <p:sp>
        <p:nvSpPr>
          <p:cNvPr id="134" name="Google Shape;134;p90"/>
          <p:cNvSpPr txBox="1"/>
          <p:nvPr>
            <p:ph type="title"/>
          </p:nvPr>
        </p:nvSpPr>
        <p:spPr>
          <a:xfrm>
            <a:off x="585216" y="3035808"/>
            <a:ext cx="9144000" cy="498598"/>
          </a:xfrm>
          <a:prstGeom prst="rect">
            <a:avLst/>
          </a:prstGeom>
          <a:noFill/>
          <a:ln>
            <a:noFill/>
          </a:ln>
        </p:spPr>
        <p:txBody>
          <a:bodyPr anchorCtr="0" anchor="b" bIns="0" lIns="0" spcFirstLastPara="1" rIns="0" wrap="square" tIns="0">
            <a:spAutoFit/>
          </a:bodyPr>
          <a:lstStyle>
            <a:lvl1pPr lvl="0" algn="l">
              <a:lnSpc>
                <a:spcPct val="90000"/>
              </a:lnSpc>
              <a:spcBef>
                <a:spcPts val="0"/>
              </a:spcBef>
              <a:spcAft>
                <a:spcPts val="0"/>
              </a:spcAft>
              <a:buClr>
                <a:schemeClr val="dk1"/>
              </a:buClr>
              <a:buSzPts val="3600"/>
              <a:buFont typeface="Quattrocento Sans"/>
              <a:buNone/>
              <a:defRPr b="0" sz="3600" cap="none">
                <a:solidFill>
                  <a:schemeClr val="dk1"/>
                </a:solidFill>
                <a:latin typeface="Quattrocento Sans"/>
                <a:ea typeface="Quattrocento Sans"/>
                <a:cs typeface="Quattrocento Sans"/>
                <a:sym typeface="Quattrocento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135" name="Google Shape;135;p90"/>
          <p:cNvPicPr preferRelativeResize="0"/>
          <p:nvPr/>
        </p:nvPicPr>
        <p:blipFill rotWithShape="1">
          <a:blip r:embed="rId2">
            <a:alphaModFix/>
          </a:blip>
          <a:srcRect b="26967" l="0" r="0" t="-5183"/>
          <a:stretch/>
        </p:blipFill>
        <p:spPr>
          <a:xfrm>
            <a:off x="0" y="3890435"/>
            <a:ext cx="12192000" cy="2967566"/>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extLst>
    <p:ext uri="{DCECCB84-F9BA-43D5-87BE-67443E8EF086}">
      <p15:sldGuideLst>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emo slide">
  <p:cSld name="Demo slide">
    <p:bg>
      <p:bgPr>
        <a:solidFill>
          <a:srgbClr val="E6E6E6"/>
        </a:solidFill>
      </p:bgPr>
    </p:bg>
    <p:spTree>
      <p:nvGrpSpPr>
        <p:cNvPr id="27" name="Shape 27"/>
        <p:cNvGrpSpPr/>
        <p:nvPr/>
      </p:nvGrpSpPr>
      <p:grpSpPr>
        <a:xfrm>
          <a:off x="0" y="0"/>
          <a:ext cx="0" cy="0"/>
          <a:chOff x="0" y="0"/>
          <a:chExt cx="0" cy="0"/>
        </a:xfrm>
      </p:grpSpPr>
      <p:pic>
        <p:nvPicPr>
          <p:cNvPr id="28" name="Google Shape;28;p40"/>
          <p:cNvPicPr preferRelativeResize="0"/>
          <p:nvPr/>
        </p:nvPicPr>
        <p:blipFill rotWithShape="1">
          <a:blip r:embed="rId2">
            <a:alphaModFix/>
          </a:blip>
          <a:srcRect b="26967" l="0" r="0" t="-5183"/>
          <a:stretch/>
        </p:blipFill>
        <p:spPr>
          <a:xfrm>
            <a:off x="0" y="3890435"/>
            <a:ext cx="12192000" cy="2967566"/>
          </a:xfrm>
          <a:prstGeom prst="rect">
            <a:avLst/>
          </a:prstGeom>
          <a:noFill/>
          <a:ln>
            <a:noFill/>
          </a:ln>
        </p:spPr>
      </p:pic>
      <p:sp>
        <p:nvSpPr>
          <p:cNvPr id="29" name="Google Shape;29;p40"/>
          <p:cNvSpPr txBox="1"/>
          <p:nvPr>
            <p:ph type="title"/>
          </p:nvPr>
        </p:nvSpPr>
        <p:spPr>
          <a:xfrm>
            <a:off x="585216" y="2533527"/>
            <a:ext cx="9144000" cy="498598"/>
          </a:xfrm>
          <a:prstGeom prst="rect">
            <a:avLst/>
          </a:prstGeom>
          <a:noFill/>
          <a:ln>
            <a:noFill/>
          </a:ln>
        </p:spPr>
        <p:txBody>
          <a:bodyPr anchorCtr="0" anchor="b" bIns="0" lIns="0" spcFirstLastPara="1" rIns="0" wrap="square" tIns="0">
            <a:spAutoFit/>
          </a:bodyPr>
          <a:lstStyle>
            <a:lvl1pPr lvl="0" algn="l">
              <a:lnSpc>
                <a:spcPct val="90000"/>
              </a:lnSpc>
              <a:spcBef>
                <a:spcPts val="0"/>
              </a:spcBef>
              <a:spcAft>
                <a:spcPts val="0"/>
              </a:spcAft>
              <a:buClr>
                <a:srgbClr val="1A1A1A"/>
              </a:buClr>
              <a:buSzPts val="3600"/>
              <a:buFont typeface="Quattrocento Sans"/>
              <a:buNone/>
              <a:defRPr b="0" sz="3600" cap="none">
                <a:solidFill>
                  <a:srgbClr val="1A1A1A"/>
                </a:solidFill>
                <a:latin typeface="Quattrocento Sans"/>
                <a:ea typeface="Quattrocento Sans"/>
                <a:cs typeface="Quattrocento Sans"/>
                <a:sym typeface="Quattrocento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0" name="Google Shape;30;p40"/>
          <p:cNvSpPr txBox="1"/>
          <p:nvPr>
            <p:ph idx="1" type="body"/>
          </p:nvPr>
        </p:nvSpPr>
        <p:spPr>
          <a:xfrm>
            <a:off x="585216" y="3153502"/>
            <a:ext cx="9144000" cy="307777"/>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Clr>
                <a:srgbClr val="1A1A1A"/>
              </a:buClr>
              <a:buSzPts val="1800"/>
              <a:buFont typeface="Arial"/>
              <a:buNone/>
              <a:defRPr sz="2000">
                <a:solidFill>
                  <a:srgbClr val="1A1A1A"/>
                </a:solidFill>
                <a:latin typeface="Quattrocento Sans"/>
                <a:ea typeface="Quattrocento Sans"/>
                <a:cs typeface="Quattrocento Sans"/>
                <a:sym typeface="Quattrocento Sans"/>
              </a:defRPr>
            </a:lvl1pPr>
            <a:lvl2pPr indent="-331469" lvl="1" marL="914400" algn="l">
              <a:lnSpc>
                <a:spcPct val="100000"/>
              </a:lnSpc>
              <a:spcBef>
                <a:spcPts val="360"/>
              </a:spcBef>
              <a:spcAft>
                <a:spcPts val="0"/>
              </a:spcAft>
              <a:buClr>
                <a:schemeClr val="lt1"/>
              </a:buClr>
              <a:buSzPts val="1620"/>
              <a:buChar char="·"/>
              <a:defRPr/>
            </a:lvl2pPr>
            <a:lvl3pPr indent="-331469" lvl="2" marL="1371600" algn="l">
              <a:lnSpc>
                <a:spcPct val="100000"/>
              </a:lnSpc>
              <a:spcBef>
                <a:spcPts val="360"/>
              </a:spcBef>
              <a:spcAft>
                <a:spcPts val="0"/>
              </a:spcAft>
              <a:buClr>
                <a:schemeClr val="lt1"/>
              </a:buClr>
              <a:buSzPts val="1620"/>
              <a:buChar char="·"/>
              <a:defRPr/>
            </a:lvl3pPr>
            <a:lvl4pPr indent="-331469" lvl="3" marL="1828800" algn="l">
              <a:lnSpc>
                <a:spcPct val="100000"/>
              </a:lnSpc>
              <a:spcBef>
                <a:spcPts val="360"/>
              </a:spcBef>
              <a:spcAft>
                <a:spcPts val="0"/>
              </a:spcAft>
              <a:buClr>
                <a:schemeClr val="lt1"/>
              </a:buClr>
              <a:buSzPts val="1620"/>
              <a:buChar char="·"/>
              <a:defRPr/>
            </a:lvl4pPr>
            <a:lvl5pPr indent="-331470" lvl="4" marL="2286000" algn="l">
              <a:lnSpc>
                <a:spcPct val="100000"/>
              </a:lnSpc>
              <a:spcBef>
                <a:spcPts val="360"/>
              </a:spcBef>
              <a:spcAft>
                <a:spcPts val="0"/>
              </a:spcAft>
              <a:buClr>
                <a:schemeClr val="lt1"/>
              </a:buClr>
              <a:buSzPts val="162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Tree>
  </p:cSld>
  <p:clrMapOvr>
    <a:masterClrMapping/>
  </p:clrMapOvr>
  <mc:AlternateContent>
    <mc:Choice Requires="p14">
      <p:transition spd="slow" p14:dur="700">
        <p:fade/>
      </p:transition>
    </mc:Choice>
    <mc:Fallback>
      <p:transition spd="slow">
        <p:fade/>
      </p:transition>
    </mc:Fallback>
  </mc:AlternateContent>
  <p:extLst>
    <p:ext uri="{DCECCB84-F9BA-43D5-87BE-67443E8EF086}">
      <p15:sldGuideLst>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Section Title">
  <p:cSld name="1_Section Title">
    <p:bg>
      <p:bgPr>
        <a:solidFill>
          <a:srgbClr val="E6E6E6"/>
        </a:solidFill>
      </p:bgPr>
    </p:bg>
    <p:spTree>
      <p:nvGrpSpPr>
        <p:cNvPr id="136" name="Shape 136"/>
        <p:cNvGrpSpPr/>
        <p:nvPr/>
      </p:nvGrpSpPr>
      <p:grpSpPr>
        <a:xfrm>
          <a:off x="0" y="0"/>
          <a:ext cx="0" cy="0"/>
          <a:chOff x="0" y="0"/>
          <a:chExt cx="0" cy="0"/>
        </a:xfrm>
      </p:grpSpPr>
      <p:sp>
        <p:nvSpPr>
          <p:cNvPr id="137" name="Google Shape;137;p91"/>
          <p:cNvSpPr txBox="1"/>
          <p:nvPr>
            <p:ph type="title"/>
          </p:nvPr>
        </p:nvSpPr>
        <p:spPr>
          <a:xfrm>
            <a:off x="585216" y="3035808"/>
            <a:ext cx="9144000" cy="498598"/>
          </a:xfrm>
          <a:prstGeom prst="rect">
            <a:avLst/>
          </a:prstGeom>
          <a:noFill/>
          <a:ln>
            <a:noFill/>
          </a:ln>
        </p:spPr>
        <p:txBody>
          <a:bodyPr anchorCtr="0" anchor="b" bIns="0" lIns="0" spcFirstLastPara="1" rIns="0" wrap="square" tIns="0">
            <a:spAutoFit/>
          </a:bodyPr>
          <a:lstStyle>
            <a:lvl1pPr lvl="0" algn="l">
              <a:lnSpc>
                <a:spcPct val="90000"/>
              </a:lnSpc>
              <a:spcBef>
                <a:spcPts val="0"/>
              </a:spcBef>
              <a:spcAft>
                <a:spcPts val="0"/>
              </a:spcAft>
              <a:buClr>
                <a:schemeClr val="dk1"/>
              </a:buClr>
              <a:buSzPts val="3600"/>
              <a:buFont typeface="Quattrocento Sans"/>
              <a:buNone/>
              <a:defRPr b="0" sz="3600" cap="none">
                <a:solidFill>
                  <a:schemeClr val="dk1"/>
                </a:solidFill>
                <a:latin typeface="Quattrocento Sans"/>
                <a:ea typeface="Quattrocento Sans"/>
                <a:cs typeface="Quattrocento Sans"/>
                <a:sym typeface="Quattrocento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138" name="Google Shape;138;p91"/>
          <p:cNvPicPr preferRelativeResize="0"/>
          <p:nvPr/>
        </p:nvPicPr>
        <p:blipFill rotWithShape="1">
          <a:blip r:embed="rId2">
            <a:alphaModFix/>
          </a:blip>
          <a:srcRect b="26967" l="0" r="0" t="-5183"/>
          <a:stretch/>
        </p:blipFill>
        <p:spPr>
          <a:xfrm>
            <a:off x="0" y="3890435"/>
            <a:ext cx="12192000" cy="2967566"/>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extLst>
    <p:ext uri="{DCECCB84-F9BA-43D5-87BE-67443E8EF086}">
      <p15:sldGuideLst>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p:cSld name="Blank">
    <p:spTree>
      <p:nvGrpSpPr>
        <p:cNvPr id="139" name="Shape 139"/>
        <p:cNvGrpSpPr/>
        <p:nvPr/>
      </p:nvGrpSpPr>
      <p:grpSpPr>
        <a:xfrm>
          <a:off x="0" y="0"/>
          <a:ext cx="0" cy="0"/>
          <a:chOff x="0" y="0"/>
          <a:chExt cx="0" cy="0"/>
        </a:xfrm>
      </p:grpSpPr>
    </p:spTree>
  </p:cSld>
  <p:clrMapOvr>
    <a:masterClrMapping/>
  </p:clrMapOvr>
  <p:transition>
    <p:fade/>
  </p:transition>
  <p:extLst>
    <p:ext uri="{DCECCB84-F9BA-43D5-87BE-67443E8EF086}">
      <p15:sldGuideLst>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2">
  <p:cSld name="Blank 2">
    <p:bg>
      <p:bgPr>
        <a:solidFill>
          <a:schemeClr val="lt1"/>
        </a:solidFill>
      </p:bgPr>
    </p:bg>
    <p:spTree>
      <p:nvGrpSpPr>
        <p:cNvPr id="140" name="Shape 140"/>
        <p:cNvGrpSpPr/>
        <p:nvPr/>
      </p:nvGrpSpPr>
      <p:grpSpPr>
        <a:xfrm>
          <a:off x="0" y="0"/>
          <a:ext cx="0" cy="0"/>
          <a:chOff x="0" y="0"/>
          <a:chExt cx="0" cy="0"/>
        </a:xfrm>
      </p:grpSpPr>
    </p:spTree>
  </p:cSld>
  <p:clrMapOvr>
    <a:masterClrMapping/>
  </p:clrMapOvr>
  <p:transition>
    <p:fade/>
  </p:transition>
  <p:extLst>
    <p:ext uri="{DCECCB84-F9BA-43D5-87BE-67443E8EF086}">
      <p15:sldGuideLst>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losing logo slide">
  <p:cSld name="Closing logo slide">
    <p:bg>
      <p:bgPr>
        <a:solidFill>
          <a:srgbClr val="E6E6E6"/>
        </a:solidFill>
      </p:bgPr>
    </p:bg>
    <p:spTree>
      <p:nvGrpSpPr>
        <p:cNvPr id="141" name="Shape 141"/>
        <p:cNvGrpSpPr/>
        <p:nvPr/>
      </p:nvGrpSpPr>
      <p:grpSpPr>
        <a:xfrm>
          <a:off x="0" y="0"/>
          <a:ext cx="0" cy="0"/>
          <a:chOff x="0" y="0"/>
          <a:chExt cx="0" cy="0"/>
        </a:xfrm>
      </p:grpSpPr>
      <p:sp>
        <p:nvSpPr>
          <p:cNvPr id="142" name="Google Shape;142;p94"/>
          <p:cNvSpPr txBox="1"/>
          <p:nvPr/>
        </p:nvSpPr>
        <p:spPr>
          <a:xfrm>
            <a:off x="584200" y="6161316"/>
            <a:ext cx="4482124" cy="107722"/>
          </a:xfrm>
          <a:prstGeom prst="rect">
            <a:avLst/>
          </a:prstGeom>
          <a:noFill/>
          <a:ln>
            <a:noFill/>
          </a:ln>
        </p:spPr>
        <p:txBody>
          <a:bodyPr anchorCtr="0" anchor="b" bIns="0" lIns="0" spcFirstLastPara="1" rIns="0" wrap="square" tIns="0">
            <a:spAutoFit/>
          </a:bodyPr>
          <a:lstStyle/>
          <a:p>
            <a:pPr indent="0" lvl="0" marL="0" marR="0" rtl="0" algn="l">
              <a:spcBef>
                <a:spcPts val="0"/>
              </a:spcBef>
              <a:spcAft>
                <a:spcPts val="0"/>
              </a:spcAft>
              <a:buNone/>
            </a:pPr>
            <a:r>
              <a:rPr b="0" i="0" lang="en-US" sz="700" u="none" cap="none" strike="noStrike">
                <a:solidFill>
                  <a:schemeClr val="dk1"/>
                </a:solidFill>
                <a:latin typeface="Quattrocento Sans"/>
                <a:ea typeface="Quattrocento Sans"/>
                <a:cs typeface="Quattrocento Sans"/>
                <a:sym typeface="Quattrocento Sans"/>
              </a:rPr>
              <a:t>© Copyright Microsoft Corporation. All rights reserved. </a:t>
            </a:r>
            <a:endParaRPr/>
          </a:p>
        </p:txBody>
      </p:sp>
      <p:pic>
        <p:nvPicPr>
          <p:cNvPr descr="Microsoft logo, gray text version" id="143" name="Google Shape;143;p94"/>
          <p:cNvPicPr preferRelativeResize="0"/>
          <p:nvPr/>
        </p:nvPicPr>
        <p:blipFill rotWithShape="1">
          <a:blip r:embed="rId2">
            <a:alphaModFix/>
          </a:blip>
          <a:srcRect b="0" l="0" r="0" t="0"/>
          <a:stretch/>
        </p:blipFill>
        <p:spPr>
          <a:xfrm>
            <a:off x="584200" y="585788"/>
            <a:ext cx="1366440" cy="292608"/>
          </a:xfrm>
          <a:prstGeom prst="rect">
            <a:avLst/>
          </a:prstGeom>
          <a:noFill/>
          <a:ln>
            <a:noFill/>
          </a:ln>
        </p:spPr>
      </p:pic>
    </p:spTree>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Closing logo slide">
  <p:cSld name="1_Closing logo slide">
    <p:bg>
      <p:bgPr>
        <a:solidFill>
          <a:schemeClr val="dk2"/>
        </a:solidFill>
      </p:bgPr>
    </p:bg>
    <p:spTree>
      <p:nvGrpSpPr>
        <p:cNvPr id="144" name="Shape 144"/>
        <p:cNvGrpSpPr/>
        <p:nvPr/>
      </p:nvGrpSpPr>
      <p:grpSpPr>
        <a:xfrm>
          <a:off x="0" y="0"/>
          <a:ext cx="0" cy="0"/>
          <a:chOff x="0" y="0"/>
          <a:chExt cx="0" cy="0"/>
        </a:xfrm>
      </p:grpSpPr>
      <p:sp>
        <p:nvSpPr>
          <p:cNvPr id="145" name="Google Shape;145;p95"/>
          <p:cNvSpPr txBox="1"/>
          <p:nvPr/>
        </p:nvSpPr>
        <p:spPr>
          <a:xfrm>
            <a:off x="584200" y="6161316"/>
            <a:ext cx="4482124" cy="107722"/>
          </a:xfrm>
          <a:prstGeom prst="rect">
            <a:avLst/>
          </a:prstGeom>
          <a:noFill/>
          <a:ln>
            <a:noFill/>
          </a:ln>
        </p:spPr>
        <p:txBody>
          <a:bodyPr anchorCtr="0" anchor="b" bIns="0" lIns="0" spcFirstLastPara="1" rIns="0" wrap="square" tIns="0">
            <a:spAutoFit/>
          </a:bodyPr>
          <a:lstStyle/>
          <a:p>
            <a:pPr indent="0" lvl="0" marL="0" marR="0" rtl="0" algn="l">
              <a:spcBef>
                <a:spcPts val="0"/>
              </a:spcBef>
              <a:spcAft>
                <a:spcPts val="0"/>
              </a:spcAft>
              <a:buNone/>
            </a:pPr>
            <a:r>
              <a:rPr b="0" i="0" lang="en-US" sz="700" u="none" cap="none" strike="noStrike">
                <a:solidFill>
                  <a:schemeClr val="lt1"/>
                </a:solidFill>
                <a:latin typeface="Quattrocento Sans"/>
                <a:ea typeface="Quattrocento Sans"/>
                <a:cs typeface="Quattrocento Sans"/>
                <a:sym typeface="Quattrocento Sans"/>
              </a:rPr>
              <a:t>© Copyright Microsoft Corporation. All rights reserved. </a:t>
            </a:r>
            <a:endParaRPr/>
          </a:p>
        </p:txBody>
      </p:sp>
      <p:pic>
        <p:nvPicPr>
          <p:cNvPr descr="Microsoft logo white text version" id="146" name="Google Shape;146;p95"/>
          <p:cNvPicPr preferRelativeResize="0"/>
          <p:nvPr/>
        </p:nvPicPr>
        <p:blipFill rotWithShape="1">
          <a:blip r:embed="rId2">
            <a:alphaModFix/>
          </a:blip>
          <a:srcRect b="0" l="0" r="0" t="0"/>
          <a:stretch/>
        </p:blipFill>
        <p:spPr>
          <a:xfrm>
            <a:off x="584200" y="585788"/>
            <a:ext cx="1366245" cy="292608"/>
          </a:xfrm>
          <a:prstGeom prst="rect">
            <a:avLst/>
          </a:prstGeom>
          <a:noFill/>
          <a:ln>
            <a:noFill/>
          </a:ln>
        </p:spPr>
      </p:pic>
    </p:spTree>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_Closing logo slide">
  <p:cSld name="2_Closing logo slide">
    <p:bg>
      <p:bgPr>
        <a:solidFill>
          <a:schemeClr val="dk2"/>
        </a:solidFill>
      </p:bgPr>
    </p:bg>
    <p:spTree>
      <p:nvGrpSpPr>
        <p:cNvPr id="147" name="Shape 147"/>
        <p:cNvGrpSpPr/>
        <p:nvPr/>
      </p:nvGrpSpPr>
      <p:grpSpPr>
        <a:xfrm>
          <a:off x="0" y="0"/>
          <a:ext cx="0" cy="0"/>
          <a:chOff x="0" y="0"/>
          <a:chExt cx="0" cy="0"/>
        </a:xfrm>
      </p:grpSpPr>
      <p:pic>
        <p:nvPicPr>
          <p:cNvPr id="148" name="Google Shape;148;p96"/>
          <p:cNvPicPr preferRelativeResize="0"/>
          <p:nvPr/>
        </p:nvPicPr>
        <p:blipFill rotWithShape="1">
          <a:blip r:embed="rId2">
            <a:alphaModFix/>
          </a:blip>
          <a:srcRect b="-1964" l="0" r="0" t="-9831"/>
          <a:stretch/>
        </p:blipFill>
        <p:spPr>
          <a:xfrm>
            <a:off x="0" y="1281657"/>
            <a:ext cx="12192000" cy="4241800"/>
          </a:xfrm>
          <a:prstGeom prst="rect">
            <a:avLst/>
          </a:prstGeom>
          <a:noFill/>
          <a:ln>
            <a:noFill/>
          </a:ln>
        </p:spPr>
      </p:pic>
      <p:pic>
        <p:nvPicPr>
          <p:cNvPr id="149" name="Google Shape;149;p96"/>
          <p:cNvPicPr preferRelativeResize="0"/>
          <p:nvPr/>
        </p:nvPicPr>
        <p:blipFill rotWithShape="1">
          <a:blip r:embed="rId3">
            <a:alphaModFix/>
          </a:blip>
          <a:srcRect b="0" l="0" r="0" t="0"/>
          <a:stretch/>
        </p:blipFill>
        <p:spPr>
          <a:xfrm>
            <a:off x="9258300" y="2319866"/>
            <a:ext cx="2824746" cy="2827867"/>
          </a:xfrm>
          <a:prstGeom prst="rect">
            <a:avLst/>
          </a:prstGeom>
          <a:noFill/>
          <a:ln>
            <a:noFill/>
          </a:ln>
        </p:spPr>
      </p:pic>
      <p:pic>
        <p:nvPicPr>
          <p:cNvPr id="150" name="Google Shape;150;p96"/>
          <p:cNvPicPr preferRelativeResize="0"/>
          <p:nvPr/>
        </p:nvPicPr>
        <p:blipFill rotWithShape="1">
          <a:blip r:embed="rId4">
            <a:alphaModFix/>
          </a:blip>
          <a:srcRect b="0" l="0" r="0" t="0"/>
          <a:stretch/>
        </p:blipFill>
        <p:spPr>
          <a:xfrm>
            <a:off x="9576692" y="2528888"/>
            <a:ext cx="2003244" cy="2256502"/>
          </a:xfrm>
          <a:prstGeom prst="rect">
            <a:avLst/>
          </a:prstGeom>
          <a:noFill/>
          <a:ln>
            <a:noFill/>
          </a:ln>
        </p:spPr>
      </p:pic>
      <p:pic>
        <p:nvPicPr>
          <p:cNvPr id="151" name="Google Shape;151;p96"/>
          <p:cNvPicPr preferRelativeResize="0"/>
          <p:nvPr/>
        </p:nvPicPr>
        <p:blipFill rotWithShape="1">
          <a:blip r:embed="rId5">
            <a:alphaModFix/>
          </a:blip>
          <a:srcRect b="0" l="0" r="0" t="0"/>
          <a:stretch/>
        </p:blipFill>
        <p:spPr>
          <a:xfrm>
            <a:off x="584211" y="585788"/>
            <a:ext cx="2437837" cy="221207"/>
          </a:xfrm>
          <a:prstGeom prst="rect">
            <a:avLst/>
          </a:prstGeom>
          <a:noFill/>
          <a:ln>
            <a:noFill/>
          </a:ln>
        </p:spPr>
      </p:pic>
    </p:spTree>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ideo slide">
  <p:cSld name="Video slide">
    <p:bg>
      <p:bgPr>
        <a:solidFill>
          <a:srgbClr val="E6E6E6"/>
        </a:solidFill>
      </p:bgPr>
    </p:bg>
    <p:spTree>
      <p:nvGrpSpPr>
        <p:cNvPr id="31" name="Shape 31"/>
        <p:cNvGrpSpPr/>
        <p:nvPr/>
      </p:nvGrpSpPr>
      <p:grpSpPr>
        <a:xfrm>
          <a:off x="0" y="0"/>
          <a:ext cx="0" cy="0"/>
          <a:chOff x="0" y="0"/>
          <a:chExt cx="0" cy="0"/>
        </a:xfrm>
      </p:grpSpPr>
      <p:sp>
        <p:nvSpPr>
          <p:cNvPr id="32" name="Google Shape;32;p42"/>
          <p:cNvSpPr txBox="1"/>
          <p:nvPr>
            <p:ph type="title"/>
          </p:nvPr>
        </p:nvSpPr>
        <p:spPr>
          <a:xfrm>
            <a:off x="585216" y="3035808"/>
            <a:ext cx="9144000" cy="498598"/>
          </a:xfrm>
          <a:prstGeom prst="rect">
            <a:avLst/>
          </a:prstGeom>
          <a:noFill/>
          <a:ln>
            <a:noFill/>
          </a:ln>
        </p:spPr>
        <p:txBody>
          <a:bodyPr anchorCtr="0" anchor="b" bIns="0" lIns="0" spcFirstLastPara="1" rIns="0" wrap="square" tIns="0">
            <a:spAutoFit/>
          </a:bodyPr>
          <a:lstStyle>
            <a:lvl1pPr lvl="0" algn="l">
              <a:lnSpc>
                <a:spcPct val="90000"/>
              </a:lnSpc>
              <a:spcBef>
                <a:spcPts val="0"/>
              </a:spcBef>
              <a:spcAft>
                <a:spcPts val="0"/>
              </a:spcAft>
              <a:buClr>
                <a:schemeClr val="dk1"/>
              </a:buClr>
              <a:buSzPts val="3600"/>
              <a:buFont typeface="Quattrocento Sans"/>
              <a:buNone/>
              <a:defRPr b="0" sz="3600" cap="none">
                <a:solidFill>
                  <a:schemeClr val="dk1"/>
                </a:solidFill>
                <a:latin typeface="Quattrocento Sans"/>
                <a:ea typeface="Quattrocento Sans"/>
                <a:cs typeface="Quattrocento Sans"/>
                <a:sym typeface="Quattrocento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33" name="Google Shape;33;p42"/>
          <p:cNvPicPr preferRelativeResize="0"/>
          <p:nvPr/>
        </p:nvPicPr>
        <p:blipFill rotWithShape="1">
          <a:blip r:embed="rId2">
            <a:alphaModFix/>
          </a:blip>
          <a:srcRect b="26967" l="0" r="0" t="-5183"/>
          <a:stretch/>
        </p:blipFill>
        <p:spPr>
          <a:xfrm>
            <a:off x="0" y="3890435"/>
            <a:ext cx="12192000" cy="2967566"/>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extLst>
    <p:ext uri="{DCECCB84-F9BA-43D5-87BE-67443E8EF086}">
      <p15:sldGuideLst>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p:cSld name="Section Title">
    <p:bg>
      <p:bgPr>
        <a:solidFill>
          <a:srgbClr val="E6E6E6"/>
        </a:solidFill>
      </p:bgPr>
    </p:bg>
    <p:spTree>
      <p:nvGrpSpPr>
        <p:cNvPr id="34" name="Shape 34"/>
        <p:cNvGrpSpPr/>
        <p:nvPr/>
      </p:nvGrpSpPr>
      <p:grpSpPr>
        <a:xfrm>
          <a:off x="0" y="0"/>
          <a:ext cx="0" cy="0"/>
          <a:chOff x="0" y="0"/>
          <a:chExt cx="0" cy="0"/>
        </a:xfrm>
      </p:grpSpPr>
      <p:sp>
        <p:nvSpPr>
          <p:cNvPr id="35" name="Google Shape;35;p44"/>
          <p:cNvSpPr txBox="1"/>
          <p:nvPr>
            <p:ph type="title"/>
          </p:nvPr>
        </p:nvSpPr>
        <p:spPr>
          <a:xfrm>
            <a:off x="585216" y="3035808"/>
            <a:ext cx="9144000" cy="498598"/>
          </a:xfrm>
          <a:prstGeom prst="rect">
            <a:avLst/>
          </a:prstGeom>
          <a:noFill/>
          <a:ln>
            <a:noFill/>
          </a:ln>
        </p:spPr>
        <p:txBody>
          <a:bodyPr anchorCtr="0" anchor="b" bIns="0" lIns="0" spcFirstLastPara="1" rIns="0" wrap="square" tIns="0">
            <a:spAutoFit/>
          </a:bodyPr>
          <a:lstStyle>
            <a:lvl1pPr lvl="0" algn="l">
              <a:lnSpc>
                <a:spcPct val="90000"/>
              </a:lnSpc>
              <a:spcBef>
                <a:spcPts val="0"/>
              </a:spcBef>
              <a:spcAft>
                <a:spcPts val="0"/>
              </a:spcAft>
              <a:buClr>
                <a:schemeClr val="dk1"/>
              </a:buClr>
              <a:buSzPts val="3600"/>
              <a:buFont typeface="Quattrocento Sans"/>
              <a:buNone/>
              <a:defRPr b="0" sz="3600" cap="none">
                <a:solidFill>
                  <a:schemeClr val="dk1"/>
                </a:solidFill>
                <a:latin typeface="Quattrocento Sans"/>
                <a:ea typeface="Quattrocento Sans"/>
                <a:cs typeface="Quattrocento Sans"/>
                <a:sym typeface="Quattrocento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36" name="Google Shape;36;p44"/>
          <p:cNvPicPr preferRelativeResize="0"/>
          <p:nvPr/>
        </p:nvPicPr>
        <p:blipFill rotWithShape="1">
          <a:blip r:embed="rId2">
            <a:alphaModFix/>
          </a:blip>
          <a:srcRect b="26967" l="0" r="0" t="-5183"/>
          <a:stretch/>
        </p:blipFill>
        <p:spPr>
          <a:xfrm>
            <a:off x="0" y="3890435"/>
            <a:ext cx="12192000" cy="2967566"/>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extLst>
    <p:ext uri="{DCECCB84-F9BA-43D5-87BE-67443E8EF086}">
      <p15:sldGuideLst>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ck Notes slide Layout">
  <p:cSld name="Black Notes slide Layout">
    <p:bg>
      <p:bgPr>
        <a:solidFill>
          <a:srgbClr val="000000"/>
        </a:solidFill>
      </p:bgPr>
    </p:bg>
    <p:spTree>
      <p:nvGrpSpPr>
        <p:cNvPr id="37" name="Shape 37"/>
        <p:cNvGrpSpPr/>
        <p:nvPr/>
      </p:nvGrpSpPr>
      <p:grpSpPr>
        <a:xfrm>
          <a:off x="0" y="0"/>
          <a:ext cx="0" cy="0"/>
          <a:chOff x="0" y="0"/>
          <a:chExt cx="0" cy="0"/>
        </a:xfrm>
      </p:grpSpPr>
      <p:sp>
        <p:nvSpPr>
          <p:cNvPr id="38" name="Google Shape;38;p47"/>
          <p:cNvSpPr txBox="1"/>
          <p:nvPr>
            <p:ph type="title"/>
          </p:nvPr>
        </p:nvSpPr>
        <p:spPr>
          <a:xfrm>
            <a:off x="588263" y="457200"/>
            <a:ext cx="11018520" cy="553998"/>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Clr>
                <a:schemeClr val="lt1"/>
              </a:buClr>
              <a:buSzPts val="3600"/>
              <a:buFont typeface="Quattrocento Sans"/>
              <a:buNone/>
              <a:defRPr b="0">
                <a:solidFill>
                  <a:schemeClr val="lt1"/>
                </a:solidFill>
                <a:latin typeface="Quattrocento Sans"/>
                <a:ea typeface="Quattrocento Sans"/>
                <a:cs typeface="Quattrocento Sans"/>
                <a:sym typeface="Quattrocento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9" name="Google Shape;39;p47"/>
          <p:cNvSpPr txBox="1"/>
          <p:nvPr>
            <p:ph idx="1" type="body"/>
          </p:nvPr>
        </p:nvSpPr>
        <p:spPr>
          <a:xfrm>
            <a:off x="584200" y="1436688"/>
            <a:ext cx="11018838" cy="2215991"/>
          </a:xfrm>
          <a:prstGeom prst="rect">
            <a:avLst/>
          </a:prstGeom>
          <a:noFill/>
          <a:ln>
            <a:noFill/>
          </a:ln>
        </p:spPr>
        <p:txBody>
          <a:bodyPr anchorCtr="0" anchor="t" bIns="0" lIns="0" spcFirstLastPara="1" rIns="0" wrap="square" tIns="0">
            <a:spAutoFit/>
          </a:bodyPr>
          <a:lstStyle>
            <a:lvl1pPr indent="-434340" lvl="0" marL="457200" algn="l">
              <a:lnSpc>
                <a:spcPct val="100000"/>
              </a:lnSpc>
              <a:spcBef>
                <a:spcPts val="720"/>
              </a:spcBef>
              <a:spcAft>
                <a:spcPts val="0"/>
              </a:spcAft>
              <a:buClr>
                <a:schemeClr val="lt1"/>
              </a:buClr>
              <a:buSzPts val="3240"/>
              <a:buChar char="·"/>
              <a:defRPr sz="3600">
                <a:latin typeface="Quattrocento Sans"/>
                <a:ea typeface="Quattrocento Sans"/>
                <a:cs typeface="Quattrocento Sans"/>
                <a:sym typeface="Quattrocento Sans"/>
              </a:defRPr>
            </a:lvl1pPr>
            <a:lvl2pPr indent="-388619" lvl="1" marL="914400" algn="l">
              <a:lnSpc>
                <a:spcPct val="100000"/>
              </a:lnSpc>
              <a:spcBef>
                <a:spcPts val="560"/>
              </a:spcBef>
              <a:spcAft>
                <a:spcPts val="0"/>
              </a:spcAft>
              <a:buClr>
                <a:schemeClr val="lt1"/>
              </a:buClr>
              <a:buSzPts val="2520"/>
              <a:buChar char="·"/>
              <a:defRPr sz="2800">
                <a:latin typeface="Quattrocento Sans"/>
                <a:ea typeface="Quattrocento Sans"/>
                <a:cs typeface="Quattrocento Sans"/>
                <a:sym typeface="Quattrocento Sans"/>
              </a:defRPr>
            </a:lvl2pPr>
            <a:lvl3pPr indent="-365760" lvl="2" marL="1371600" algn="l">
              <a:lnSpc>
                <a:spcPct val="100000"/>
              </a:lnSpc>
              <a:spcBef>
                <a:spcPts val="480"/>
              </a:spcBef>
              <a:spcAft>
                <a:spcPts val="0"/>
              </a:spcAft>
              <a:buClr>
                <a:schemeClr val="lt1"/>
              </a:buClr>
              <a:buSzPts val="2160"/>
              <a:buChar char="·"/>
              <a:defRPr sz="2400">
                <a:latin typeface="Quattrocento Sans"/>
                <a:ea typeface="Quattrocento Sans"/>
                <a:cs typeface="Quattrocento Sans"/>
                <a:sym typeface="Quattrocento Sans"/>
              </a:defRPr>
            </a:lvl3pPr>
            <a:lvl4pPr indent="-342900" lvl="3" marL="1828800" algn="l">
              <a:lnSpc>
                <a:spcPct val="100000"/>
              </a:lnSpc>
              <a:spcBef>
                <a:spcPts val="400"/>
              </a:spcBef>
              <a:spcAft>
                <a:spcPts val="0"/>
              </a:spcAft>
              <a:buClr>
                <a:schemeClr val="lt1"/>
              </a:buClr>
              <a:buSzPts val="1800"/>
              <a:buChar char="·"/>
              <a:defRPr sz="2000">
                <a:latin typeface="Quattrocento Sans"/>
                <a:ea typeface="Quattrocento Sans"/>
                <a:cs typeface="Quattrocento Sans"/>
                <a:sym typeface="Quattrocento Sans"/>
              </a:defRPr>
            </a:lvl4pPr>
            <a:lvl5pPr indent="-331470" lvl="4" marL="2286000" algn="l">
              <a:lnSpc>
                <a:spcPct val="100000"/>
              </a:lnSpc>
              <a:spcBef>
                <a:spcPts val="360"/>
              </a:spcBef>
              <a:spcAft>
                <a:spcPts val="0"/>
              </a:spcAft>
              <a:buClr>
                <a:schemeClr val="lt1"/>
              </a:buClr>
              <a:buSzPts val="1620"/>
              <a:buChar char="·"/>
              <a:defRPr sz="1800">
                <a:latin typeface="Quattrocento Sans"/>
                <a:ea typeface="Quattrocento Sans"/>
                <a:cs typeface="Quattrocento Sans"/>
                <a:sym typeface="Quattrocento Sans"/>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40" name="Google Shape;40;p47"/>
          <p:cNvSpPr txBox="1"/>
          <p:nvPr>
            <p:ph idx="2" type="body"/>
          </p:nvPr>
        </p:nvSpPr>
        <p:spPr>
          <a:xfrm>
            <a:off x="1" y="6269038"/>
            <a:ext cx="12192000" cy="588963"/>
          </a:xfrm>
          <a:prstGeom prst="rect">
            <a:avLst/>
          </a:prstGeom>
          <a:solidFill>
            <a:srgbClr val="FFFF99"/>
          </a:solidFill>
          <a:ln>
            <a:noFill/>
          </a:ln>
        </p:spPr>
        <p:txBody>
          <a:bodyPr anchorCtr="0" anchor="b" bIns="45700" lIns="155450" spcFirstLastPara="1" rIns="155450" wrap="square" tIns="77725">
            <a:noAutofit/>
          </a:bodyPr>
          <a:lstStyle>
            <a:lvl1pPr indent="-228600" lvl="0" marL="457200" algn="r">
              <a:lnSpc>
                <a:spcPct val="100000"/>
              </a:lnSpc>
              <a:spcBef>
                <a:spcPts val="740"/>
              </a:spcBef>
              <a:spcAft>
                <a:spcPts val="0"/>
              </a:spcAft>
              <a:buClr>
                <a:srgbClr val="000000"/>
              </a:buClr>
              <a:buSzPts val="3330"/>
              <a:buFont typeface="Arial"/>
              <a:buNone/>
              <a:defRPr sz="3700">
                <a:solidFill>
                  <a:srgbClr val="000000"/>
                </a:solidFill>
                <a:latin typeface="Quattrocento Sans"/>
                <a:ea typeface="Quattrocento Sans"/>
                <a:cs typeface="Quattrocento Sans"/>
                <a:sym typeface="Quattrocento Sans"/>
              </a:defRPr>
            </a:lvl1pPr>
            <a:lvl2pPr indent="-331469" lvl="1" marL="914400" algn="l">
              <a:lnSpc>
                <a:spcPct val="100000"/>
              </a:lnSpc>
              <a:spcBef>
                <a:spcPts val="360"/>
              </a:spcBef>
              <a:spcAft>
                <a:spcPts val="0"/>
              </a:spcAft>
              <a:buClr>
                <a:schemeClr val="lt1"/>
              </a:buClr>
              <a:buSzPts val="1620"/>
              <a:buChar char="·"/>
              <a:defRPr/>
            </a:lvl2pPr>
            <a:lvl3pPr indent="-331469" lvl="2" marL="1371600" algn="l">
              <a:lnSpc>
                <a:spcPct val="100000"/>
              </a:lnSpc>
              <a:spcBef>
                <a:spcPts val="360"/>
              </a:spcBef>
              <a:spcAft>
                <a:spcPts val="0"/>
              </a:spcAft>
              <a:buClr>
                <a:schemeClr val="lt1"/>
              </a:buClr>
              <a:buSzPts val="1620"/>
              <a:buChar char="·"/>
              <a:defRPr/>
            </a:lvl3pPr>
            <a:lvl4pPr indent="-331469" lvl="3" marL="1828800" algn="l">
              <a:lnSpc>
                <a:spcPct val="100000"/>
              </a:lnSpc>
              <a:spcBef>
                <a:spcPts val="360"/>
              </a:spcBef>
              <a:spcAft>
                <a:spcPts val="0"/>
              </a:spcAft>
              <a:buClr>
                <a:schemeClr val="lt1"/>
              </a:buClr>
              <a:buSzPts val="1620"/>
              <a:buChar char="·"/>
              <a:defRPr/>
            </a:lvl4pPr>
            <a:lvl5pPr indent="-331470" lvl="4" marL="2286000" algn="l">
              <a:lnSpc>
                <a:spcPct val="100000"/>
              </a:lnSpc>
              <a:spcBef>
                <a:spcPts val="360"/>
              </a:spcBef>
              <a:spcAft>
                <a:spcPts val="0"/>
              </a:spcAft>
              <a:buClr>
                <a:schemeClr val="lt1"/>
              </a:buClr>
              <a:buSzPts val="162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Tree>
  </p:cSld>
  <p:clrMapOvr>
    <a:masterClrMapping/>
  </p:clrMapOvr>
  <p:transition>
    <p:fade/>
  </p:transition>
  <p:extLst>
    <p:ext uri="{DCECCB84-F9BA-43D5-87BE-67443E8EF086}">
      <p15:sldGuideLst>
        <p15:guide id="1" orient="horz" pos="904">
          <p15:clr>
            <a:srgbClr val="5ACBF0"/>
          </p15:clr>
        </p15:guide>
        <p15:guide id="2"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Walkin 3">
  <p:cSld name="1_Walkin 3">
    <p:bg>
      <p:bgPr>
        <a:solidFill>
          <a:srgbClr val="0D0D0D"/>
        </a:solidFill>
      </p:bgPr>
    </p:bg>
    <p:spTree>
      <p:nvGrpSpPr>
        <p:cNvPr id="41" name="Shape 41"/>
        <p:cNvGrpSpPr/>
        <p:nvPr/>
      </p:nvGrpSpPr>
      <p:grpSpPr>
        <a:xfrm>
          <a:off x="0" y="0"/>
          <a:ext cx="0" cy="0"/>
          <a:chOff x="0" y="0"/>
          <a:chExt cx="0" cy="0"/>
        </a:xfrm>
      </p:grpSpPr>
      <p:pic>
        <p:nvPicPr>
          <p:cNvPr id="42" name="Google Shape;42;p49"/>
          <p:cNvPicPr preferRelativeResize="0"/>
          <p:nvPr/>
        </p:nvPicPr>
        <p:blipFill rotWithShape="1">
          <a:blip r:embed="rId2">
            <a:alphaModFix/>
          </a:blip>
          <a:srcRect b="-1965" l="0" r="0" t="14436"/>
          <a:stretch/>
        </p:blipFill>
        <p:spPr>
          <a:xfrm>
            <a:off x="0" y="3429000"/>
            <a:ext cx="12192000" cy="3321050"/>
          </a:xfrm>
          <a:prstGeom prst="rect">
            <a:avLst/>
          </a:prstGeom>
          <a:noFill/>
          <a:ln>
            <a:noFill/>
          </a:ln>
        </p:spPr>
      </p:pic>
      <p:sp>
        <p:nvSpPr>
          <p:cNvPr id="43" name="Google Shape;43;p49"/>
          <p:cNvSpPr txBox="1"/>
          <p:nvPr>
            <p:ph type="title"/>
          </p:nvPr>
        </p:nvSpPr>
        <p:spPr>
          <a:xfrm>
            <a:off x="584200" y="1631099"/>
            <a:ext cx="11025188" cy="553998"/>
          </a:xfrm>
          <a:prstGeom prst="rect">
            <a:avLst/>
          </a:prstGeom>
          <a:noFill/>
          <a:ln>
            <a:noFill/>
          </a:ln>
        </p:spPr>
        <p:txBody>
          <a:bodyPr anchorCtr="0" anchor="b" bIns="0" lIns="0" spcFirstLastPara="1" rIns="0" wrap="square" tIns="0">
            <a:spAutoFit/>
          </a:bodyPr>
          <a:lstStyle>
            <a:lvl1pPr lvl="0" algn="l">
              <a:lnSpc>
                <a:spcPct val="100000"/>
              </a:lnSpc>
              <a:spcBef>
                <a:spcPts val="0"/>
              </a:spcBef>
              <a:spcAft>
                <a:spcPts val="0"/>
              </a:spcAft>
              <a:buClr>
                <a:schemeClr val="lt1"/>
              </a:buClr>
              <a:buSzPts val="3600"/>
              <a:buFont typeface="Quattrocento Sans"/>
              <a:buNone/>
              <a:defRPr sz="3600">
                <a:solidFill>
                  <a:schemeClr val="lt1"/>
                </a:solidFill>
                <a:latin typeface="Quattrocento Sans"/>
                <a:ea typeface="Quattrocento Sans"/>
                <a:cs typeface="Quattrocento Sans"/>
                <a:sym typeface="Quattrocento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4" name="Google Shape;44;p49"/>
          <p:cNvSpPr txBox="1"/>
          <p:nvPr>
            <p:ph idx="1" type="body"/>
          </p:nvPr>
        </p:nvSpPr>
        <p:spPr>
          <a:xfrm>
            <a:off x="584200" y="2366968"/>
            <a:ext cx="11025188" cy="307777"/>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Clr>
                <a:schemeClr val="lt1"/>
              </a:buClr>
              <a:buSzPts val="1800"/>
              <a:buNone/>
              <a:defRPr sz="2000">
                <a:solidFill>
                  <a:schemeClr val="lt1"/>
                </a:solidFill>
                <a:latin typeface="Quattrocento Sans"/>
                <a:ea typeface="Quattrocento Sans"/>
                <a:cs typeface="Quattrocento Sans"/>
                <a:sym typeface="Quattrocento Sans"/>
              </a:defRPr>
            </a:lvl1pPr>
            <a:lvl2pPr indent="-331469" lvl="1" marL="914400" algn="l">
              <a:lnSpc>
                <a:spcPct val="100000"/>
              </a:lnSpc>
              <a:spcBef>
                <a:spcPts val="360"/>
              </a:spcBef>
              <a:spcAft>
                <a:spcPts val="0"/>
              </a:spcAft>
              <a:buClr>
                <a:schemeClr val="lt1"/>
              </a:buClr>
              <a:buSzPts val="1620"/>
              <a:buChar char="·"/>
              <a:defRPr/>
            </a:lvl2pPr>
            <a:lvl3pPr indent="-331469" lvl="2" marL="1371600" algn="l">
              <a:lnSpc>
                <a:spcPct val="100000"/>
              </a:lnSpc>
              <a:spcBef>
                <a:spcPts val="360"/>
              </a:spcBef>
              <a:spcAft>
                <a:spcPts val="0"/>
              </a:spcAft>
              <a:buClr>
                <a:schemeClr val="lt1"/>
              </a:buClr>
              <a:buSzPts val="1620"/>
              <a:buChar char="·"/>
              <a:defRPr/>
            </a:lvl3pPr>
            <a:lvl4pPr indent="-331469" lvl="3" marL="1828800" algn="l">
              <a:lnSpc>
                <a:spcPct val="100000"/>
              </a:lnSpc>
              <a:spcBef>
                <a:spcPts val="360"/>
              </a:spcBef>
              <a:spcAft>
                <a:spcPts val="0"/>
              </a:spcAft>
              <a:buClr>
                <a:schemeClr val="lt1"/>
              </a:buClr>
              <a:buSzPts val="1620"/>
              <a:buChar char="·"/>
              <a:defRPr/>
            </a:lvl4pPr>
            <a:lvl5pPr indent="-331470" lvl="4" marL="2286000" algn="l">
              <a:lnSpc>
                <a:spcPct val="100000"/>
              </a:lnSpc>
              <a:spcBef>
                <a:spcPts val="360"/>
              </a:spcBef>
              <a:spcAft>
                <a:spcPts val="0"/>
              </a:spcAft>
              <a:buClr>
                <a:schemeClr val="lt1"/>
              </a:buClr>
              <a:buSzPts val="162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pic>
        <p:nvPicPr>
          <p:cNvPr id="45" name="Google Shape;45;p49"/>
          <p:cNvPicPr preferRelativeResize="0"/>
          <p:nvPr/>
        </p:nvPicPr>
        <p:blipFill rotWithShape="1">
          <a:blip r:embed="rId3">
            <a:alphaModFix/>
          </a:blip>
          <a:srcRect b="0" l="0" r="0" t="0"/>
          <a:stretch/>
        </p:blipFill>
        <p:spPr>
          <a:xfrm>
            <a:off x="9257400" y="3966635"/>
            <a:ext cx="2826773" cy="2818340"/>
          </a:xfrm>
          <a:prstGeom prst="rect">
            <a:avLst/>
          </a:prstGeom>
          <a:noFill/>
          <a:ln>
            <a:noFill/>
          </a:ln>
        </p:spPr>
      </p:pic>
      <p:pic>
        <p:nvPicPr>
          <p:cNvPr id="46" name="Google Shape;46;p49"/>
          <p:cNvPicPr preferRelativeResize="0"/>
          <p:nvPr/>
        </p:nvPicPr>
        <p:blipFill rotWithShape="1">
          <a:blip r:embed="rId4">
            <a:alphaModFix/>
          </a:blip>
          <a:srcRect b="0" l="0" r="0" t="0"/>
          <a:stretch/>
        </p:blipFill>
        <p:spPr>
          <a:xfrm>
            <a:off x="9576692" y="4084638"/>
            <a:ext cx="2003244" cy="2256502"/>
          </a:xfrm>
          <a:prstGeom prst="rect">
            <a:avLst/>
          </a:prstGeom>
          <a:noFill/>
          <a:ln>
            <a:noFill/>
          </a:ln>
        </p:spPr>
      </p:pic>
      <p:pic>
        <p:nvPicPr>
          <p:cNvPr id="47" name="Google Shape;47;p49"/>
          <p:cNvPicPr preferRelativeResize="0"/>
          <p:nvPr/>
        </p:nvPicPr>
        <p:blipFill rotWithShape="1">
          <a:blip r:embed="rId5">
            <a:alphaModFix/>
          </a:blip>
          <a:srcRect b="0" l="0" r="0" t="0"/>
          <a:stretch/>
        </p:blipFill>
        <p:spPr>
          <a:xfrm>
            <a:off x="584211" y="547688"/>
            <a:ext cx="2437837" cy="221207"/>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extLst>
    <p:ext uri="{DCECCB84-F9BA-43D5-87BE-67443E8EF086}">
      <p15:sldGuideLst>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_Walkin 3">
  <p:cSld name="3_Walkin 3">
    <p:bg>
      <p:bgPr>
        <a:solidFill>
          <a:srgbClr val="0D0D0D"/>
        </a:solidFill>
      </p:bgPr>
    </p:bg>
    <p:spTree>
      <p:nvGrpSpPr>
        <p:cNvPr id="48" name="Shape 48"/>
        <p:cNvGrpSpPr/>
        <p:nvPr/>
      </p:nvGrpSpPr>
      <p:grpSpPr>
        <a:xfrm>
          <a:off x="0" y="0"/>
          <a:ext cx="0" cy="0"/>
          <a:chOff x="0" y="0"/>
          <a:chExt cx="0" cy="0"/>
        </a:xfrm>
      </p:grpSpPr>
      <p:pic>
        <p:nvPicPr>
          <p:cNvPr id="49" name="Google Shape;49;p51"/>
          <p:cNvPicPr preferRelativeResize="0"/>
          <p:nvPr/>
        </p:nvPicPr>
        <p:blipFill rotWithShape="1">
          <a:blip r:embed="rId2">
            <a:alphaModFix/>
          </a:blip>
          <a:srcRect b="-1965" l="0" r="0" t="14436"/>
          <a:stretch/>
        </p:blipFill>
        <p:spPr>
          <a:xfrm>
            <a:off x="0" y="0"/>
            <a:ext cx="12192000" cy="3321050"/>
          </a:xfrm>
          <a:prstGeom prst="rect">
            <a:avLst/>
          </a:prstGeom>
          <a:noFill/>
          <a:ln>
            <a:noFill/>
          </a:ln>
        </p:spPr>
      </p:pic>
      <p:sp>
        <p:nvSpPr>
          <p:cNvPr id="50" name="Google Shape;50;p51"/>
          <p:cNvSpPr txBox="1"/>
          <p:nvPr>
            <p:ph type="title"/>
          </p:nvPr>
        </p:nvSpPr>
        <p:spPr>
          <a:xfrm>
            <a:off x="584200" y="3962400"/>
            <a:ext cx="11025188" cy="553998"/>
          </a:xfrm>
          <a:prstGeom prst="rect">
            <a:avLst/>
          </a:prstGeom>
          <a:noFill/>
          <a:ln>
            <a:noFill/>
          </a:ln>
        </p:spPr>
        <p:txBody>
          <a:bodyPr anchorCtr="0" anchor="b" bIns="0" lIns="0" spcFirstLastPara="1" rIns="0" wrap="square" tIns="0">
            <a:spAutoFit/>
          </a:bodyPr>
          <a:lstStyle>
            <a:lvl1pPr lvl="0" algn="l">
              <a:lnSpc>
                <a:spcPct val="100000"/>
              </a:lnSpc>
              <a:spcBef>
                <a:spcPts val="0"/>
              </a:spcBef>
              <a:spcAft>
                <a:spcPts val="0"/>
              </a:spcAft>
              <a:buClr>
                <a:schemeClr val="lt1"/>
              </a:buClr>
              <a:buSzPts val="3600"/>
              <a:buFont typeface="Quattrocento Sans"/>
              <a:buNone/>
              <a:defRPr sz="3600">
                <a:solidFill>
                  <a:schemeClr val="lt1"/>
                </a:solidFill>
                <a:latin typeface="Quattrocento Sans"/>
                <a:ea typeface="Quattrocento Sans"/>
                <a:cs typeface="Quattrocento Sans"/>
                <a:sym typeface="Quattrocento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51"/>
          <p:cNvSpPr txBox="1"/>
          <p:nvPr>
            <p:ph idx="1" type="body"/>
          </p:nvPr>
        </p:nvSpPr>
        <p:spPr>
          <a:xfrm>
            <a:off x="584200" y="4698269"/>
            <a:ext cx="11025188" cy="307777"/>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Clr>
                <a:schemeClr val="lt1"/>
              </a:buClr>
              <a:buSzPts val="1800"/>
              <a:buNone/>
              <a:defRPr sz="2000">
                <a:solidFill>
                  <a:schemeClr val="lt1"/>
                </a:solidFill>
                <a:latin typeface="Quattrocento Sans"/>
                <a:ea typeface="Quattrocento Sans"/>
                <a:cs typeface="Quattrocento Sans"/>
                <a:sym typeface="Quattrocento Sans"/>
              </a:defRPr>
            </a:lvl1pPr>
            <a:lvl2pPr indent="-331469" lvl="1" marL="914400" algn="l">
              <a:lnSpc>
                <a:spcPct val="100000"/>
              </a:lnSpc>
              <a:spcBef>
                <a:spcPts val="360"/>
              </a:spcBef>
              <a:spcAft>
                <a:spcPts val="0"/>
              </a:spcAft>
              <a:buClr>
                <a:schemeClr val="lt1"/>
              </a:buClr>
              <a:buSzPts val="1620"/>
              <a:buChar char="·"/>
              <a:defRPr/>
            </a:lvl2pPr>
            <a:lvl3pPr indent="-331469" lvl="2" marL="1371600" algn="l">
              <a:lnSpc>
                <a:spcPct val="100000"/>
              </a:lnSpc>
              <a:spcBef>
                <a:spcPts val="360"/>
              </a:spcBef>
              <a:spcAft>
                <a:spcPts val="0"/>
              </a:spcAft>
              <a:buClr>
                <a:schemeClr val="lt1"/>
              </a:buClr>
              <a:buSzPts val="1620"/>
              <a:buChar char="·"/>
              <a:defRPr/>
            </a:lvl3pPr>
            <a:lvl4pPr indent="-331469" lvl="3" marL="1828800" algn="l">
              <a:lnSpc>
                <a:spcPct val="100000"/>
              </a:lnSpc>
              <a:spcBef>
                <a:spcPts val="360"/>
              </a:spcBef>
              <a:spcAft>
                <a:spcPts val="0"/>
              </a:spcAft>
              <a:buClr>
                <a:schemeClr val="lt1"/>
              </a:buClr>
              <a:buSzPts val="1620"/>
              <a:buChar char="·"/>
              <a:defRPr/>
            </a:lvl4pPr>
            <a:lvl5pPr indent="-331470" lvl="4" marL="2286000" algn="l">
              <a:lnSpc>
                <a:spcPct val="100000"/>
              </a:lnSpc>
              <a:spcBef>
                <a:spcPts val="360"/>
              </a:spcBef>
              <a:spcAft>
                <a:spcPts val="0"/>
              </a:spcAft>
              <a:buClr>
                <a:schemeClr val="lt1"/>
              </a:buClr>
              <a:buSzPts val="162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pic>
        <p:nvPicPr>
          <p:cNvPr id="52" name="Google Shape;52;p51"/>
          <p:cNvPicPr preferRelativeResize="0"/>
          <p:nvPr/>
        </p:nvPicPr>
        <p:blipFill rotWithShape="1">
          <a:blip r:embed="rId3">
            <a:alphaModFix/>
          </a:blip>
          <a:srcRect b="0" l="0" r="0" t="0"/>
          <a:stretch/>
        </p:blipFill>
        <p:spPr>
          <a:xfrm>
            <a:off x="9275233" y="146049"/>
            <a:ext cx="2776794" cy="2984501"/>
          </a:xfrm>
          <a:prstGeom prst="rect">
            <a:avLst/>
          </a:prstGeom>
          <a:noFill/>
          <a:ln>
            <a:noFill/>
          </a:ln>
        </p:spPr>
      </p:pic>
      <p:pic>
        <p:nvPicPr>
          <p:cNvPr id="53" name="Google Shape;53;p51"/>
          <p:cNvPicPr preferRelativeResize="0"/>
          <p:nvPr/>
        </p:nvPicPr>
        <p:blipFill rotWithShape="1">
          <a:blip r:embed="rId4">
            <a:alphaModFix/>
          </a:blip>
          <a:srcRect b="0" l="0" r="0" t="0"/>
          <a:stretch/>
        </p:blipFill>
        <p:spPr>
          <a:xfrm>
            <a:off x="9576692" y="547688"/>
            <a:ext cx="2003244" cy="2256502"/>
          </a:xfrm>
          <a:prstGeom prst="rect">
            <a:avLst/>
          </a:prstGeom>
          <a:noFill/>
          <a:ln>
            <a:noFill/>
          </a:ln>
        </p:spPr>
      </p:pic>
      <p:pic>
        <p:nvPicPr>
          <p:cNvPr id="54" name="Google Shape;54;p51"/>
          <p:cNvPicPr preferRelativeResize="0"/>
          <p:nvPr/>
        </p:nvPicPr>
        <p:blipFill rotWithShape="1">
          <a:blip r:embed="rId5">
            <a:alphaModFix/>
          </a:blip>
          <a:srcRect b="0" l="0" r="0" t="0"/>
          <a:stretch/>
        </p:blipFill>
        <p:spPr>
          <a:xfrm>
            <a:off x="584211" y="6047831"/>
            <a:ext cx="2437837" cy="221207"/>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extLst>
    <p:ext uri="{DCECCB84-F9BA-43D5-87BE-67443E8EF086}">
      <p15:sldGuideLst>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losing logo slide">
  <p:cSld name="Closing logo slide">
    <p:bg>
      <p:bgPr>
        <a:solidFill>
          <a:schemeClr val="dk2"/>
        </a:solidFill>
      </p:bgPr>
    </p:bg>
    <p:spTree>
      <p:nvGrpSpPr>
        <p:cNvPr id="55" name="Shape 55"/>
        <p:cNvGrpSpPr/>
        <p:nvPr/>
      </p:nvGrpSpPr>
      <p:grpSpPr>
        <a:xfrm>
          <a:off x="0" y="0"/>
          <a:ext cx="0" cy="0"/>
          <a:chOff x="0" y="0"/>
          <a:chExt cx="0" cy="0"/>
        </a:xfrm>
      </p:grpSpPr>
      <p:pic>
        <p:nvPicPr>
          <p:cNvPr id="56" name="Google Shape;56;p62"/>
          <p:cNvPicPr preferRelativeResize="0"/>
          <p:nvPr/>
        </p:nvPicPr>
        <p:blipFill rotWithShape="1">
          <a:blip r:embed="rId2">
            <a:alphaModFix/>
          </a:blip>
          <a:srcRect b="-1964" l="0" r="0" t="-9831"/>
          <a:stretch/>
        </p:blipFill>
        <p:spPr>
          <a:xfrm>
            <a:off x="0" y="1281657"/>
            <a:ext cx="12192000" cy="4241800"/>
          </a:xfrm>
          <a:prstGeom prst="rect">
            <a:avLst/>
          </a:prstGeom>
          <a:noFill/>
          <a:ln>
            <a:noFill/>
          </a:ln>
        </p:spPr>
      </p:pic>
      <p:pic>
        <p:nvPicPr>
          <p:cNvPr id="57" name="Google Shape;57;p62"/>
          <p:cNvPicPr preferRelativeResize="0"/>
          <p:nvPr/>
        </p:nvPicPr>
        <p:blipFill rotWithShape="1">
          <a:blip r:embed="rId3">
            <a:alphaModFix/>
          </a:blip>
          <a:srcRect b="0" l="0" r="0" t="0"/>
          <a:stretch/>
        </p:blipFill>
        <p:spPr>
          <a:xfrm>
            <a:off x="9258300" y="2319866"/>
            <a:ext cx="2824746" cy="2827867"/>
          </a:xfrm>
          <a:prstGeom prst="rect">
            <a:avLst/>
          </a:prstGeom>
          <a:noFill/>
          <a:ln>
            <a:noFill/>
          </a:ln>
        </p:spPr>
      </p:pic>
      <p:pic>
        <p:nvPicPr>
          <p:cNvPr id="58" name="Google Shape;58;p62"/>
          <p:cNvPicPr preferRelativeResize="0"/>
          <p:nvPr/>
        </p:nvPicPr>
        <p:blipFill rotWithShape="1">
          <a:blip r:embed="rId4">
            <a:alphaModFix/>
          </a:blip>
          <a:srcRect b="0" l="0" r="0" t="0"/>
          <a:stretch/>
        </p:blipFill>
        <p:spPr>
          <a:xfrm>
            <a:off x="9576692" y="2528888"/>
            <a:ext cx="2003244" cy="2256502"/>
          </a:xfrm>
          <a:prstGeom prst="rect">
            <a:avLst/>
          </a:prstGeom>
          <a:noFill/>
          <a:ln>
            <a:noFill/>
          </a:ln>
        </p:spPr>
      </p:pic>
      <p:pic>
        <p:nvPicPr>
          <p:cNvPr id="59" name="Google Shape;59;p62"/>
          <p:cNvPicPr preferRelativeResize="0"/>
          <p:nvPr/>
        </p:nvPicPr>
        <p:blipFill rotWithShape="1">
          <a:blip r:embed="rId5">
            <a:alphaModFix/>
          </a:blip>
          <a:srcRect b="0" l="0" r="0" t="0"/>
          <a:stretch/>
        </p:blipFill>
        <p:spPr>
          <a:xfrm>
            <a:off x="584211" y="585788"/>
            <a:ext cx="2437837" cy="221207"/>
          </a:xfrm>
          <a:prstGeom prst="rect">
            <a:avLst/>
          </a:prstGeom>
          <a:noFill/>
          <a:ln>
            <a:noFill/>
          </a:ln>
        </p:spPr>
      </p:pic>
    </p:spTree>
  </p:cSld>
  <p:clrMapOvr>
    <a:masterClrMapping/>
  </p:clrMapOvr>
  <p:transition>
    <p:fade/>
  </p:transition>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11" Type="http://schemas.openxmlformats.org/officeDocument/2006/relationships/theme" Target="../theme/theme3.xml"/><Relationship Id="rId10" Type="http://schemas.openxmlformats.org/officeDocument/2006/relationships/slideLayout" Target="../slideLayouts/slideLayout9.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28.xml"/><Relationship Id="rId22" Type="http://schemas.openxmlformats.org/officeDocument/2006/relationships/slideLayout" Target="../slideLayouts/slideLayout30.xml"/><Relationship Id="rId21" Type="http://schemas.openxmlformats.org/officeDocument/2006/relationships/slideLayout" Target="../slideLayouts/slideLayout29.xml"/><Relationship Id="rId24" Type="http://schemas.openxmlformats.org/officeDocument/2006/relationships/slideLayout" Target="../slideLayouts/slideLayout32.xml"/><Relationship Id="rId23" Type="http://schemas.openxmlformats.org/officeDocument/2006/relationships/slideLayout" Target="../slideLayouts/slideLayout31.xml"/><Relationship Id="rId1" Type="http://schemas.openxmlformats.org/officeDocument/2006/relationships/image" Target="../media/image1.png"/><Relationship Id="rId2" Type="http://schemas.openxmlformats.org/officeDocument/2006/relationships/slideLayout" Target="../slideLayouts/slideLayout10.xml"/><Relationship Id="rId3" Type="http://schemas.openxmlformats.org/officeDocument/2006/relationships/slideLayout" Target="../slideLayouts/slideLayout11.xml"/><Relationship Id="rId4" Type="http://schemas.openxmlformats.org/officeDocument/2006/relationships/slideLayout" Target="../slideLayouts/slideLayout12.xml"/><Relationship Id="rId9" Type="http://schemas.openxmlformats.org/officeDocument/2006/relationships/slideLayout" Target="../slideLayouts/slideLayout17.xml"/><Relationship Id="rId26" Type="http://schemas.openxmlformats.org/officeDocument/2006/relationships/slideLayout" Target="../slideLayouts/slideLayout34.xml"/><Relationship Id="rId25" Type="http://schemas.openxmlformats.org/officeDocument/2006/relationships/slideLayout" Target="../slideLayouts/slideLayout33.xml"/><Relationship Id="rId28" Type="http://schemas.openxmlformats.org/officeDocument/2006/relationships/theme" Target="../theme/theme1.xml"/><Relationship Id="rId27" Type="http://schemas.openxmlformats.org/officeDocument/2006/relationships/slideLayout" Target="../slideLayouts/slideLayout35.xml"/><Relationship Id="rId5" Type="http://schemas.openxmlformats.org/officeDocument/2006/relationships/slideLayout" Target="../slideLayouts/slideLayout13.xml"/><Relationship Id="rId6" Type="http://schemas.openxmlformats.org/officeDocument/2006/relationships/slideLayout" Target="../slideLayouts/slideLayout14.xml"/><Relationship Id="rId7" Type="http://schemas.openxmlformats.org/officeDocument/2006/relationships/slideLayout" Target="../slideLayouts/slideLayout15.xml"/><Relationship Id="rId8" Type="http://schemas.openxmlformats.org/officeDocument/2006/relationships/slideLayout" Target="../slideLayouts/slideLayout16.xml"/><Relationship Id="rId11" Type="http://schemas.openxmlformats.org/officeDocument/2006/relationships/slideLayout" Target="../slideLayouts/slideLayout19.xml"/><Relationship Id="rId10" Type="http://schemas.openxmlformats.org/officeDocument/2006/relationships/slideLayout" Target="../slideLayouts/slideLayout18.xml"/><Relationship Id="rId13" Type="http://schemas.openxmlformats.org/officeDocument/2006/relationships/slideLayout" Target="../slideLayouts/slideLayout21.xml"/><Relationship Id="rId12" Type="http://schemas.openxmlformats.org/officeDocument/2006/relationships/slideLayout" Target="../slideLayouts/slideLayout20.xml"/><Relationship Id="rId15" Type="http://schemas.openxmlformats.org/officeDocument/2006/relationships/slideLayout" Target="../slideLayouts/slideLayout23.xml"/><Relationship Id="rId14" Type="http://schemas.openxmlformats.org/officeDocument/2006/relationships/slideLayout" Target="../slideLayouts/slideLayout22.xml"/><Relationship Id="rId17" Type="http://schemas.openxmlformats.org/officeDocument/2006/relationships/slideLayout" Target="../slideLayouts/slideLayout25.xml"/><Relationship Id="rId16" Type="http://schemas.openxmlformats.org/officeDocument/2006/relationships/slideLayout" Target="../slideLayouts/slideLayout24.xml"/><Relationship Id="rId19" Type="http://schemas.openxmlformats.org/officeDocument/2006/relationships/slideLayout" Target="../slideLayouts/slideLayout27.xml"/><Relationship Id="rId18"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9" name="Shape 9"/>
        <p:cNvGrpSpPr/>
        <p:nvPr/>
      </p:nvGrpSpPr>
      <p:grpSpPr>
        <a:xfrm>
          <a:off x="0" y="0"/>
          <a:ext cx="0" cy="0"/>
          <a:chOff x="0" y="0"/>
          <a:chExt cx="0" cy="0"/>
        </a:xfrm>
      </p:grpSpPr>
      <p:sp>
        <p:nvSpPr>
          <p:cNvPr id="10" name="Google Shape;10;p31"/>
          <p:cNvSpPr txBox="1"/>
          <p:nvPr>
            <p:ph type="title"/>
          </p:nvPr>
        </p:nvSpPr>
        <p:spPr>
          <a:xfrm>
            <a:off x="588263" y="457200"/>
            <a:ext cx="11018520" cy="553998"/>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chemeClr val="lt1"/>
              </a:buClr>
              <a:buSzPts val="3600"/>
              <a:buFont typeface="Quattrocento Sans"/>
              <a:buNone/>
              <a:defRPr b="0" i="0" sz="3600" u="none" cap="none" strike="noStrike">
                <a:solidFill>
                  <a:schemeClr val="lt1"/>
                </a:solidFill>
                <a:latin typeface="Quattrocento Sans"/>
                <a:ea typeface="Quattrocento Sans"/>
                <a:cs typeface="Quattrocento Sans"/>
                <a:sym typeface="Quattrocento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31"/>
          <p:cNvSpPr txBox="1"/>
          <p:nvPr>
            <p:ph idx="1" type="body"/>
          </p:nvPr>
        </p:nvSpPr>
        <p:spPr>
          <a:xfrm>
            <a:off x="584200" y="1435503"/>
            <a:ext cx="11018520" cy="1612749"/>
          </a:xfrm>
          <a:prstGeom prst="rect">
            <a:avLst/>
          </a:prstGeom>
          <a:noFill/>
          <a:ln>
            <a:noFill/>
          </a:ln>
        </p:spPr>
        <p:txBody>
          <a:bodyPr anchorCtr="0" anchor="t" bIns="0" lIns="0" spcFirstLastPara="1" rIns="0" wrap="square" tIns="0">
            <a:spAutoFit/>
          </a:bodyPr>
          <a:lstStyle>
            <a:lvl1pPr indent="-388620" lvl="0" marL="457200" marR="0" rtl="0" algn="l">
              <a:lnSpc>
                <a:spcPct val="100000"/>
              </a:lnSpc>
              <a:spcBef>
                <a:spcPts val="560"/>
              </a:spcBef>
              <a:spcAft>
                <a:spcPts val="0"/>
              </a:spcAft>
              <a:buClr>
                <a:schemeClr val="lt1"/>
              </a:buClr>
              <a:buSzPts val="2520"/>
              <a:buFont typeface="Noto Sans Symbols"/>
              <a:buChar char="·"/>
              <a:defRPr b="0" i="0" sz="2800" u="none" cap="none" strike="noStrike">
                <a:solidFill>
                  <a:schemeClr val="lt1"/>
                </a:solidFill>
                <a:latin typeface="Quattrocento Sans"/>
                <a:ea typeface="Quattrocento Sans"/>
                <a:cs typeface="Quattrocento Sans"/>
                <a:sym typeface="Quattrocento Sans"/>
              </a:defRPr>
            </a:lvl1pPr>
            <a:lvl2pPr indent="-342900" lvl="1" marL="914400" marR="0" rtl="0" algn="l">
              <a:lnSpc>
                <a:spcPct val="100000"/>
              </a:lnSpc>
              <a:spcBef>
                <a:spcPts val="400"/>
              </a:spcBef>
              <a:spcAft>
                <a:spcPts val="0"/>
              </a:spcAft>
              <a:buClr>
                <a:schemeClr val="lt1"/>
              </a:buClr>
              <a:buSzPts val="1800"/>
              <a:buFont typeface="Noto Sans Symbols"/>
              <a:buChar char="·"/>
              <a:defRPr b="0" i="0" sz="2000" u="none" cap="none" strike="noStrike">
                <a:solidFill>
                  <a:schemeClr val="lt1"/>
                </a:solidFill>
                <a:latin typeface="Quattrocento Sans"/>
                <a:ea typeface="Quattrocento Sans"/>
                <a:cs typeface="Quattrocento Sans"/>
                <a:sym typeface="Quattrocento Sans"/>
              </a:defRPr>
            </a:lvl2pPr>
            <a:lvl3pPr indent="-320039" lvl="2" marL="1371600" marR="0" rtl="0" algn="l">
              <a:lnSpc>
                <a:spcPct val="100000"/>
              </a:lnSpc>
              <a:spcBef>
                <a:spcPts val="320"/>
              </a:spcBef>
              <a:spcAft>
                <a:spcPts val="0"/>
              </a:spcAft>
              <a:buClr>
                <a:schemeClr val="lt1"/>
              </a:buClr>
              <a:buSzPts val="1440"/>
              <a:buFont typeface="Noto Sans Symbols"/>
              <a:buChar char="·"/>
              <a:defRPr b="0" i="0" sz="1600" u="none" cap="none" strike="noStrike">
                <a:solidFill>
                  <a:schemeClr val="lt1"/>
                </a:solidFill>
                <a:latin typeface="Quattrocento Sans"/>
                <a:ea typeface="Quattrocento Sans"/>
                <a:cs typeface="Quattrocento Sans"/>
                <a:sym typeface="Quattrocento Sans"/>
              </a:defRPr>
            </a:lvl3pPr>
            <a:lvl4pPr indent="-308610" lvl="3" marL="1828800" marR="0" rtl="0" algn="l">
              <a:lnSpc>
                <a:spcPct val="100000"/>
              </a:lnSpc>
              <a:spcBef>
                <a:spcPts val="280"/>
              </a:spcBef>
              <a:spcAft>
                <a:spcPts val="0"/>
              </a:spcAft>
              <a:buClr>
                <a:schemeClr val="lt1"/>
              </a:buClr>
              <a:buSzPts val="1260"/>
              <a:buFont typeface="Noto Sans Symbols"/>
              <a:buChar char="·"/>
              <a:defRPr b="0" i="0" sz="1400" u="none" cap="none" strike="noStrike">
                <a:solidFill>
                  <a:schemeClr val="lt1"/>
                </a:solidFill>
                <a:latin typeface="Quattrocento Sans"/>
                <a:ea typeface="Quattrocento Sans"/>
                <a:cs typeface="Quattrocento Sans"/>
                <a:sym typeface="Quattrocento Sans"/>
              </a:defRPr>
            </a:lvl4pPr>
            <a:lvl5pPr indent="-308610" lvl="4" marL="2286000" marR="0" rtl="0" algn="l">
              <a:lnSpc>
                <a:spcPct val="100000"/>
              </a:lnSpc>
              <a:spcBef>
                <a:spcPts val="280"/>
              </a:spcBef>
              <a:spcAft>
                <a:spcPts val="0"/>
              </a:spcAft>
              <a:buClr>
                <a:schemeClr val="lt1"/>
              </a:buClr>
              <a:buSzPts val="1260"/>
              <a:buFont typeface="Noto Sans Symbols"/>
              <a:buChar char="·"/>
              <a:defRPr b="0" i="0" sz="1400" u="none" cap="none" strike="noStrike">
                <a:solidFill>
                  <a:schemeClr val="lt1"/>
                </a:solidFill>
                <a:latin typeface="Quattrocento Sans"/>
                <a:ea typeface="Quattrocento Sans"/>
                <a:cs typeface="Quattrocento Sans"/>
                <a:sym typeface="Quattrocento Sans"/>
              </a:defRPr>
            </a:lvl5pPr>
            <a:lvl6pPr indent="-355600" lvl="5" marL="2743200" marR="0" rtl="0" algn="l">
              <a:spcBef>
                <a:spcPts val="400"/>
              </a:spcBef>
              <a:spcAft>
                <a:spcPts val="0"/>
              </a:spcAft>
              <a:buClr>
                <a:schemeClr val="lt1"/>
              </a:buClr>
              <a:buSzPts val="2000"/>
              <a:buFont typeface="Arial"/>
              <a:buChar char="•"/>
              <a:defRPr b="0" i="0" sz="2000" u="none" cap="none" strike="noStrike">
                <a:solidFill>
                  <a:schemeClr val="lt1"/>
                </a:solidFill>
                <a:latin typeface="Quattrocento Sans"/>
                <a:ea typeface="Quattrocento Sans"/>
                <a:cs typeface="Quattrocento Sans"/>
                <a:sym typeface="Quattrocento Sans"/>
              </a:defRPr>
            </a:lvl6pPr>
            <a:lvl7pPr indent="-355600" lvl="6" marL="3200400" marR="0" rtl="0" algn="l">
              <a:spcBef>
                <a:spcPts val="400"/>
              </a:spcBef>
              <a:spcAft>
                <a:spcPts val="0"/>
              </a:spcAft>
              <a:buClr>
                <a:schemeClr val="lt1"/>
              </a:buClr>
              <a:buSzPts val="2000"/>
              <a:buFont typeface="Arial"/>
              <a:buChar char="•"/>
              <a:defRPr b="0" i="0" sz="2000" u="none" cap="none" strike="noStrike">
                <a:solidFill>
                  <a:schemeClr val="lt1"/>
                </a:solidFill>
                <a:latin typeface="Quattrocento Sans"/>
                <a:ea typeface="Quattrocento Sans"/>
                <a:cs typeface="Quattrocento Sans"/>
                <a:sym typeface="Quattrocento Sans"/>
              </a:defRPr>
            </a:lvl7pPr>
            <a:lvl8pPr indent="-355600" lvl="7" marL="3657600" marR="0" rtl="0" algn="l">
              <a:spcBef>
                <a:spcPts val="400"/>
              </a:spcBef>
              <a:spcAft>
                <a:spcPts val="0"/>
              </a:spcAft>
              <a:buClr>
                <a:schemeClr val="lt1"/>
              </a:buClr>
              <a:buSzPts val="2000"/>
              <a:buFont typeface="Arial"/>
              <a:buChar char="•"/>
              <a:defRPr b="0" i="0" sz="2000" u="none" cap="none" strike="noStrike">
                <a:solidFill>
                  <a:schemeClr val="lt1"/>
                </a:solidFill>
                <a:latin typeface="Quattrocento Sans"/>
                <a:ea typeface="Quattrocento Sans"/>
                <a:cs typeface="Quattrocento Sans"/>
                <a:sym typeface="Quattrocento Sans"/>
              </a:defRPr>
            </a:lvl8pPr>
            <a:lvl9pPr indent="-355600" lvl="8" marL="4114800" marR="0" rtl="0" algn="l">
              <a:spcBef>
                <a:spcPts val="400"/>
              </a:spcBef>
              <a:spcAft>
                <a:spcPts val="0"/>
              </a:spcAft>
              <a:buClr>
                <a:schemeClr val="lt1"/>
              </a:buClr>
              <a:buSzPts val="2000"/>
              <a:buFont typeface="Arial"/>
              <a:buChar char="•"/>
              <a:defRPr b="0" i="0" sz="2000" u="none" cap="none" strike="noStrike">
                <a:solidFill>
                  <a:schemeClr val="lt1"/>
                </a:solidFill>
                <a:latin typeface="Quattrocento Sans"/>
                <a:ea typeface="Quattrocento Sans"/>
                <a:cs typeface="Quattrocento Sans"/>
                <a:sym typeface="Quattrocento Sans"/>
              </a:defRPr>
            </a:lvl9pPr>
          </a:lstStyle>
          <a:p/>
        </p:txBody>
      </p:sp>
      <p:pic>
        <p:nvPicPr>
          <p:cNvPr id="12" name="Google Shape;12;p31"/>
          <p:cNvPicPr preferRelativeResize="0"/>
          <p:nvPr/>
        </p:nvPicPr>
        <p:blipFill rotWithShape="1">
          <a:blip r:embed="rId1">
            <a:alphaModFix/>
          </a:blip>
          <a:srcRect b="0" l="0" r="0" t="0"/>
          <a:stretch/>
        </p:blipFill>
        <p:spPr>
          <a:xfrm rot="5400000">
            <a:off x="9288988" y="2942644"/>
            <a:ext cx="6858000" cy="972712"/>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transition>
    <p:fade/>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368">
          <p15:clr>
            <a:srgbClr val="C35EA4"/>
          </p15:clr>
        </p15:guide>
        <p15:guide id="2" pos="7313">
          <p15:clr>
            <a:srgbClr val="C35EA4"/>
          </p15:clr>
        </p15:guide>
        <p15:guide id="3" orient="horz" pos="369">
          <p15:clr>
            <a:srgbClr val="C35EA4"/>
          </p15:clr>
        </p15:guide>
        <p15:guide id="4" orient="horz" pos="3949">
          <p15:clr>
            <a:srgbClr val="C35EA4"/>
          </p15:clr>
        </p15:guide>
        <p15:guide id="5" orient="horz" pos="184">
          <p15:clr>
            <a:srgbClr val="A4A3A4"/>
          </p15:clr>
        </p15:guide>
        <p15:guide id="6" pos="185">
          <p15:clr>
            <a:srgbClr val="A4A3A4"/>
          </p15:clr>
        </p15:guide>
        <p15:guide id="7" orient="horz" pos="4135">
          <p15:clr>
            <a:srgbClr val="A4A3A4"/>
          </p15:clr>
        </p15:guide>
        <p15:guide id="8"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2"/>
        </a:solidFill>
      </p:bgPr>
    </p:bg>
    <p:spTree>
      <p:nvGrpSpPr>
        <p:cNvPr id="60" name="Shape 60"/>
        <p:cNvGrpSpPr/>
        <p:nvPr/>
      </p:nvGrpSpPr>
      <p:grpSpPr>
        <a:xfrm>
          <a:off x="0" y="0"/>
          <a:ext cx="0" cy="0"/>
          <a:chOff x="0" y="0"/>
          <a:chExt cx="0" cy="0"/>
        </a:xfrm>
      </p:grpSpPr>
      <p:sp>
        <p:nvSpPr>
          <p:cNvPr id="61" name="Google Shape;61;p52"/>
          <p:cNvSpPr txBox="1"/>
          <p:nvPr>
            <p:ph type="title"/>
          </p:nvPr>
        </p:nvSpPr>
        <p:spPr>
          <a:xfrm>
            <a:off x="588263" y="457200"/>
            <a:ext cx="11018520" cy="553998"/>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chemeClr val="lt1"/>
              </a:buClr>
              <a:buSzPts val="3600"/>
              <a:buFont typeface="Quattrocento Sans"/>
              <a:buNone/>
              <a:defRPr b="0" i="0" sz="3600" u="none" cap="none" strike="noStrike">
                <a:solidFill>
                  <a:schemeClr val="lt1"/>
                </a:solidFill>
                <a:latin typeface="Quattrocento Sans"/>
                <a:ea typeface="Quattrocento Sans"/>
                <a:cs typeface="Quattrocento Sans"/>
                <a:sym typeface="Quattrocento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62" name="Google Shape;62;p52"/>
          <p:cNvSpPr txBox="1"/>
          <p:nvPr>
            <p:ph idx="1" type="body"/>
          </p:nvPr>
        </p:nvSpPr>
        <p:spPr>
          <a:xfrm>
            <a:off x="584200" y="1435503"/>
            <a:ext cx="11018520" cy="1612749"/>
          </a:xfrm>
          <a:prstGeom prst="rect">
            <a:avLst/>
          </a:prstGeom>
          <a:noFill/>
          <a:ln>
            <a:noFill/>
          </a:ln>
        </p:spPr>
        <p:txBody>
          <a:bodyPr anchorCtr="0" anchor="t" bIns="0" lIns="0" spcFirstLastPara="1" rIns="0" wrap="square" tIns="0">
            <a:spAutoFit/>
          </a:bodyPr>
          <a:lstStyle>
            <a:lvl1pPr indent="-388620" lvl="0" marL="457200" marR="0" rtl="0" algn="l">
              <a:lnSpc>
                <a:spcPct val="100000"/>
              </a:lnSpc>
              <a:spcBef>
                <a:spcPts val="560"/>
              </a:spcBef>
              <a:spcAft>
                <a:spcPts val="0"/>
              </a:spcAft>
              <a:buClr>
                <a:schemeClr val="lt1"/>
              </a:buClr>
              <a:buSzPts val="2520"/>
              <a:buFont typeface="Noto Sans Symbols"/>
              <a:buChar char="·"/>
              <a:defRPr b="0" i="0" sz="2800" u="none" cap="none" strike="noStrike">
                <a:solidFill>
                  <a:schemeClr val="lt1"/>
                </a:solidFill>
                <a:latin typeface="Quattrocento Sans"/>
                <a:ea typeface="Quattrocento Sans"/>
                <a:cs typeface="Quattrocento Sans"/>
                <a:sym typeface="Quattrocento Sans"/>
              </a:defRPr>
            </a:lvl1pPr>
            <a:lvl2pPr indent="-342900" lvl="1" marL="914400" marR="0" rtl="0" algn="l">
              <a:lnSpc>
                <a:spcPct val="100000"/>
              </a:lnSpc>
              <a:spcBef>
                <a:spcPts val="400"/>
              </a:spcBef>
              <a:spcAft>
                <a:spcPts val="0"/>
              </a:spcAft>
              <a:buClr>
                <a:schemeClr val="lt1"/>
              </a:buClr>
              <a:buSzPts val="1800"/>
              <a:buFont typeface="Noto Sans Symbols"/>
              <a:buChar char="·"/>
              <a:defRPr b="0" i="0" sz="2000" u="none" cap="none" strike="noStrike">
                <a:solidFill>
                  <a:schemeClr val="lt1"/>
                </a:solidFill>
                <a:latin typeface="Quattrocento Sans"/>
                <a:ea typeface="Quattrocento Sans"/>
                <a:cs typeface="Quattrocento Sans"/>
                <a:sym typeface="Quattrocento Sans"/>
              </a:defRPr>
            </a:lvl2pPr>
            <a:lvl3pPr indent="-320039" lvl="2" marL="1371600" marR="0" rtl="0" algn="l">
              <a:lnSpc>
                <a:spcPct val="100000"/>
              </a:lnSpc>
              <a:spcBef>
                <a:spcPts val="320"/>
              </a:spcBef>
              <a:spcAft>
                <a:spcPts val="0"/>
              </a:spcAft>
              <a:buClr>
                <a:schemeClr val="lt1"/>
              </a:buClr>
              <a:buSzPts val="1440"/>
              <a:buFont typeface="Noto Sans Symbols"/>
              <a:buChar char="·"/>
              <a:defRPr b="0" i="0" sz="1600" u="none" cap="none" strike="noStrike">
                <a:solidFill>
                  <a:schemeClr val="lt1"/>
                </a:solidFill>
                <a:latin typeface="Quattrocento Sans"/>
                <a:ea typeface="Quattrocento Sans"/>
                <a:cs typeface="Quattrocento Sans"/>
                <a:sym typeface="Quattrocento Sans"/>
              </a:defRPr>
            </a:lvl3pPr>
            <a:lvl4pPr indent="-308610" lvl="3" marL="1828800" marR="0" rtl="0" algn="l">
              <a:lnSpc>
                <a:spcPct val="100000"/>
              </a:lnSpc>
              <a:spcBef>
                <a:spcPts val="280"/>
              </a:spcBef>
              <a:spcAft>
                <a:spcPts val="0"/>
              </a:spcAft>
              <a:buClr>
                <a:schemeClr val="lt1"/>
              </a:buClr>
              <a:buSzPts val="1260"/>
              <a:buFont typeface="Noto Sans Symbols"/>
              <a:buChar char="·"/>
              <a:defRPr b="0" i="0" sz="1400" u="none" cap="none" strike="noStrike">
                <a:solidFill>
                  <a:schemeClr val="lt1"/>
                </a:solidFill>
                <a:latin typeface="Quattrocento Sans"/>
                <a:ea typeface="Quattrocento Sans"/>
                <a:cs typeface="Quattrocento Sans"/>
                <a:sym typeface="Quattrocento Sans"/>
              </a:defRPr>
            </a:lvl4pPr>
            <a:lvl5pPr indent="-308610" lvl="4" marL="2286000" marR="0" rtl="0" algn="l">
              <a:lnSpc>
                <a:spcPct val="100000"/>
              </a:lnSpc>
              <a:spcBef>
                <a:spcPts val="280"/>
              </a:spcBef>
              <a:spcAft>
                <a:spcPts val="0"/>
              </a:spcAft>
              <a:buClr>
                <a:schemeClr val="lt1"/>
              </a:buClr>
              <a:buSzPts val="1260"/>
              <a:buFont typeface="Noto Sans Symbols"/>
              <a:buChar char="·"/>
              <a:defRPr b="0" i="0" sz="1400" u="none" cap="none" strike="noStrike">
                <a:solidFill>
                  <a:schemeClr val="lt1"/>
                </a:solidFill>
                <a:latin typeface="Quattrocento Sans"/>
                <a:ea typeface="Quattrocento Sans"/>
                <a:cs typeface="Quattrocento Sans"/>
                <a:sym typeface="Quattrocento Sans"/>
              </a:defRPr>
            </a:lvl5pPr>
            <a:lvl6pPr indent="-355600" lvl="5" marL="2743200" marR="0" rtl="0" algn="l">
              <a:spcBef>
                <a:spcPts val="400"/>
              </a:spcBef>
              <a:spcAft>
                <a:spcPts val="0"/>
              </a:spcAft>
              <a:buClr>
                <a:schemeClr val="lt1"/>
              </a:buClr>
              <a:buSzPts val="2000"/>
              <a:buFont typeface="Arial"/>
              <a:buChar char="•"/>
              <a:defRPr b="0" i="0" sz="2000" u="none" cap="none" strike="noStrike">
                <a:solidFill>
                  <a:schemeClr val="lt1"/>
                </a:solidFill>
                <a:latin typeface="Quattrocento Sans"/>
                <a:ea typeface="Quattrocento Sans"/>
                <a:cs typeface="Quattrocento Sans"/>
                <a:sym typeface="Quattrocento Sans"/>
              </a:defRPr>
            </a:lvl6pPr>
            <a:lvl7pPr indent="-355600" lvl="6" marL="3200400" marR="0" rtl="0" algn="l">
              <a:spcBef>
                <a:spcPts val="400"/>
              </a:spcBef>
              <a:spcAft>
                <a:spcPts val="0"/>
              </a:spcAft>
              <a:buClr>
                <a:schemeClr val="lt1"/>
              </a:buClr>
              <a:buSzPts val="2000"/>
              <a:buFont typeface="Arial"/>
              <a:buChar char="•"/>
              <a:defRPr b="0" i="0" sz="2000" u="none" cap="none" strike="noStrike">
                <a:solidFill>
                  <a:schemeClr val="lt1"/>
                </a:solidFill>
                <a:latin typeface="Quattrocento Sans"/>
                <a:ea typeface="Quattrocento Sans"/>
                <a:cs typeface="Quattrocento Sans"/>
                <a:sym typeface="Quattrocento Sans"/>
              </a:defRPr>
            </a:lvl7pPr>
            <a:lvl8pPr indent="-355600" lvl="7" marL="3657600" marR="0" rtl="0" algn="l">
              <a:spcBef>
                <a:spcPts val="400"/>
              </a:spcBef>
              <a:spcAft>
                <a:spcPts val="0"/>
              </a:spcAft>
              <a:buClr>
                <a:schemeClr val="lt1"/>
              </a:buClr>
              <a:buSzPts val="2000"/>
              <a:buFont typeface="Arial"/>
              <a:buChar char="•"/>
              <a:defRPr b="0" i="0" sz="2000" u="none" cap="none" strike="noStrike">
                <a:solidFill>
                  <a:schemeClr val="lt1"/>
                </a:solidFill>
                <a:latin typeface="Quattrocento Sans"/>
                <a:ea typeface="Quattrocento Sans"/>
                <a:cs typeface="Quattrocento Sans"/>
                <a:sym typeface="Quattrocento Sans"/>
              </a:defRPr>
            </a:lvl8pPr>
            <a:lvl9pPr indent="-355600" lvl="8" marL="4114800" marR="0" rtl="0" algn="l">
              <a:spcBef>
                <a:spcPts val="400"/>
              </a:spcBef>
              <a:spcAft>
                <a:spcPts val="0"/>
              </a:spcAft>
              <a:buClr>
                <a:schemeClr val="lt1"/>
              </a:buClr>
              <a:buSzPts val="2000"/>
              <a:buFont typeface="Arial"/>
              <a:buChar char="•"/>
              <a:defRPr b="0" i="0" sz="2000" u="none" cap="none" strike="noStrike">
                <a:solidFill>
                  <a:schemeClr val="lt1"/>
                </a:solidFill>
                <a:latin typeface="Quattrocento Sans"/>
                <a:ea typeface="Quattrocento Sans"/>
                <a:cs typeface="Quattrocento Sans"/>
                <a:sym typeface="Quattrocento Sans"/>
              </a:defRPr>
            </a:lvl9pPr>
          </a:lstStyle>
          <a:p/>
        </p:txBody>
      </p:sp>
      <p:pic>
        <p:nvPicPr>
          <p:cNvPr id="63" name="Google Shape;63;p52"/>
          <p:cNvPicPr preferRelativeResize="0"/>
          <p:nvPr/>
        </p:nvPicPr>
        <p:blipFill rotWithShape="1">
          <a:blip r:embed="rId1">
            <a:alphaModFix/>
          </a:blip>
          <a:srcRect b="0" l="0" r="0" t="0"/>
          <a:stretch/>
        </p:blipFill>
        <p:spPr>
          <a:xfrm rot="5400000">
            <a:off x="9288988" y="2942644"/>
            <a:ext cx="6858000" cy="972712"/>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 id="2147483671" r:id="rId14"/>
    <p:sldLayoutId id="2147483672" r:id="rId15"/>
    <p:sldLayoutId id="2147483673" r:id="rId16"/>
    <p:sldLayoutId id="2147483674" r:id="rId17"/>
    <p:sldLayoutId id="2147483675" r:id="rId18"/>
    <p:sldLayoutId id="2147483676" r:id="rId19"/>
    <p:sldLayoutId id="2147483677" r:id="rId20"/>
    <p:sldLayoutId id="2147483678" r:id="rId21"/>
    <p:sldLayoutId id="2147483679" r:id="rId22"/>
    <p:sldLayoutId id="2147483680" r:id="rId23"/>
    <p:sldLayoutId id="2147483681" r:id="rId24"/>
    <p:sldLayoutId id="2147483682" r:id="rId25"/>
    <p:sldLayoutId id="2147483683" r:id="rId26"/>
    <p:sldLayoutId id="2147483684" r:id="rId27"/>
  </p:sldLayoutIdLst>
  <p:transition>
    <p:fade/>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368">
          <p15:clr>
            <a:srgbClr val="C35EA4"/>
          </p15:clr>
        </p15:guide>
        <p15:guide id="2" pos="7313">
          <p15:clr>
            <a:srgbClr val="C35EA4"/>
          </p15:clr>
        </p15:guide>
        <p15:guide id="3" orient="horz" pos="369">
          <p15:clr>
            <a:srgbClr val="C35EA4"/>
          </p15:clr>
        </p15:guide>
        <p15:guide id="4" orient="horz" pos="3949">
          <p15:clr>
            <a:srgbClr val="C35EA4"/>
          </p15:clr>
        </p15:guide>
        <p15:guide id="5" orient="horz" pos="184">
          <p15:clr>
            <a:srgbClr val="A4A3A4"/>
          </p15:clr>
        </p15:guide>
        <p15:guide id="6" pos="185">
          <p15:clr>
            <a:srgbClr val="A4A3A4"/>
          </p15:clr>
        </p15:guide>
        <p15:guide id="7" orient="horz" pos="4135">
          <p15:clr>
            <a:srgbClr val="A4A3A4"/>
          </p15:clr>
        </p15:guide>
        <p15:guide id="8" pos="7495">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30.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2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19.png"/><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21.png"/><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 Id="rId3" Type="http://schemas.openxmlformats.org/officeDocument/2006/relationships/hyperlink" Target="http://drive.google.com/file/d/1gyMUWoasUVHWnpGMZ5JynMZDDol7NNTV/view" TargetMode="External"/><Relationship Id="rId4" Type="http://schemas.openxmlformats.org/officeDocument/2006/relationships/image" Target="../media/image20.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xml"/><Relationship Id="rId3" Type="http://schemas.openxmlformats.org/officeDocument/2006/relationships/image" Target="../media/image14.png"/><Relationship Id="rId4" Type="http://schemas.openxmlformats.org/officeDocument/2006/relationships/image" Target="../media/image23.png"/><Relationship Id="rId5" Type="http://schemas.openxmlformats.org/officeDocument/2006/relationships/image" Target="../media/image2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 Id="rId3" Type="http://schemas.openxmlformats.org/officeDocument/2006/relationships/image" Target="../media/image2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xml"/><Relationship Id="rId3" Type="http://schemas.openxmlformats.org/officeDocument/2006/relationships/image" Target="../media/image2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xml"/><Relationship Id="rId3" Type="http://schemas.openxmlformats.org/officeDocument/2006/relationships/image" Target="../media/image15.png"/><Relationship Id="rId4" Type="http://schemas.openxmlformats.org/officeDocument/2006/relationships/image" Target="../media/image2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18.pn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9" name="Shape 159"/>
        <p:cNvGrpSpPr/>
        <p:nvPr/>
      </p:nvGrpSpPr>
      <p:grpSpPr>
        <a:xfrm>
          <a:off x="0" y="0"/>
          <a:ext cx="0" cy="0"/>
          <a:chOff x="0" y="0"/>
          <a:chExt cx="0" cy="0"/>
        </a:xfrm>
      </p:grpSpPr>
      <p:sp>
        <p:nvSpPr>
          <p:cNvPr id="160" name="Google Shape;160;p16"/>
          <p:cNvSpPr txBox="1"/>
          <p:nvPr>
            <p:ph type="title"/>
          </p:nvPr>
        </p:nvSpPr>
        <p:spPr>
          <a:xfrm>
            <a:off x="584200" y="3962400"/>
            <a:ext cx="11025188" cy="553998"/>
          </a:xfrm>
          <a:prstGeom prst="rect">
            <a:avLst/>
          </a:prstGeom>
          <a:noFill/>
          <a:ln>
            <a:noFill/>
          </a:ln>
        </p:spPr>
        <p:txBody>
          <a:bodyPr anchorCtr="0" anchor="b" bIns="0" lIns="0" spcFirstLastPara="1" rIns="0" wrap="square" tIns="0">
            <a:spAutoFit/>
          </a:bodyPr>
          <a:lstStyle/>
          <a:p>
            <a:pPr indent="0" lvl="0" marL="0" rtl="0" algn="l">
              <a:lnSpc>
                <a:spcPct val="100000"/>
              </a:lnSpc>
              <a:spcBef>
                <a:spcPts val="0"/>
              </a:spcBef>
              <a:spcAft>
                <a:spcPts val="0"/>
              </a:spcAft>
              <a:buClr>
                <a:schemeClr val="lt1"/>
              </a:buClr>
              <a:buSzPts val="3600"/>
              <a:buFont typeface="Quattrocento Sans"/>
              <a:buNone/>
            </a:pPr>
            <a:r>
              <a:rPr lang="en-US"/>
              <a:t>WHY DATA?</a:t>
            </a:r>
            <a:endParaRPr/>
          </a:p>
          <a:p>
            <a:pPr indent="0" lvl="0" marL="0" rtl="0" algn="l">
              <a:lnSpc>
                <a:spcPct val="100000"/>
              </a:lnSpc>
              <a:spcBef>
                <a:spcPts val="0"/>
              </a:spcBef>
              <a:spcAft>
                <a:spcPts val="0"/>
              </a:spcAft>
              <a:buClr>
                <a:schemeClr val="lt1"/>
              </a:buClr>
              <a:buSzPts val="3600"/>
              <a:buFont typeface="Quattrocento Sans"/>
              <a:buNone/>
            </a:pPr>
            <a:r>
              <a:rPr lang="en-US" sz="1800"/>
              <a:t>(Clearing the conundrum around data and stepping into the big data era)</a:t>
            </a:r>
            <a:endParaRPr sz="1800"/>
          </a:p>
        </p:txBody>
      </p:sp>
      <p:sp>
        <p:nvSpPr>
          <p:cNvPr id="161" name="Google Shape;161;p16"/>
          <p:cNvSpPr txBox="1"/>
          <p:nvPr>
            <p:ph idx="1" type="body"/>
          </p:nvPr>
        </p:nvSpPr>
        <p:spPr>
          <a:xfrm>
            <a:off x="584200" y="4698269"/>
            <a:ext cx="11025188" cy="307777"/>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Clr>
                <a:schemeClr val="lt1"/>
              </a:buClr>
              <a:buSzPts val="1800"/>
              <a:buNone/>
            </a:pPr>
            <a:r>
              <a:rPr lang="en-US"/>
              <a:t>AVIRUP CHATTARAJ</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9" name="Shape 259"/>
        <p:cNvGrpSpPr/>
        <p:nvPr/>
      </p:nvGrpSpPr>
      <p:grpSpPr>
        <a:xfrm>
          <a:off x="0" y="0"/>
          <a:ext cx="0" cy="0"/>
          <a:chOff x="0" y="0"/>
          <a:chExt cx="0" cy="0"/>
        </a:xfrm>
      </p:grpSpPr>
      <p:sp>
        <p:nvSpPr>
          <p:cNvPr id="260" name="Google Shape;260;g7ccf79e1e1_0_76"/>
          <p:cNvSpPr txBox="1"/>
          <p:nvPr/>
        </p:nvSpPr>
        <p:spPr>
          <a:xfrm>
            <a:off x="588275" y="2019300"/>
            <a:ext cx="5349900" cy="4255200"/>
          </a:xfrm>
          <a:prstGeom prst="rect">
            <a:avLst/>
          </a:prstGeom>
          <a:noFill/>
          <a:ln>
            <a:noFill/>
          </a:ln>
        </p:spPr>
        <p:txBody>
          <a:bodyPr anchorCtr="0" anchor="t" bIns="91425" lIns="91425" spcFirstLastPara="1" rIns="91425" wrap="square" tIns="91425">
            <a:noAutofit/>
          </a:bodyPr>
          <a:lstStyle/>
          <a:p>
            <a:pPr indent="-419100" lvl="0" marL="457200" rtl="0" algn="l">
              <a:spcBef>
                <a:spcPts val="0"/>
              </a:spcBef>
              <a:spcAft>
                <a:spcPts val="0"/>
              </a:spcAft>
              <a:buClr>
                <a:srgbClr val="FFFFFF"/>
              </a:buClr>
              <a:buSzPts val="3000"/>
              <a:buFont typeface="Quattrocento Sans"/>
              <a:buChar char="●"/>
            </a:pPr>
            <a:r>
              <a:rPr lang="en-US" sz="3000">
                <a:solidFill>
                  <a:srgbClr val="FFFFFF"/>
                </a:solidFill>
                <a:latin typeface="Quattrocento Sans"/>
                <a:ea typeface="Quattrocento Sans"/>
                <a:cs typeface="Quattrocento Sans"/>
                <a:sym typeface="Quattrocento Sans"/>
              </a:rPr>
              <a:t>Analytics is mostly used for predicting future outcomes</a:t>
            </a:r>
            <a:endParaRPr sz="3000">
              <a:solidFill>
                <a:srgbClr val="FFFFFF"/>
              </a:solidFill>
              <a:latin typeface="Quattrocento Sans"/>
              <a:ea typeface="Quattrocento Sans"/>
              <a:cs typeface="Quattrocento Sans"/>
              <a:sym typeface="Quattrocento Sans"/>
            </a:endParaRPr>
          </a:p>
          <a:p>
            <a:pPr indent="-419100" lvl="0" marL="457200" rtl="0" algn="l">
              <a:spcBef>
                <a:spcPts val="0"/>
              </a:spcBef>
              <a:spcAft>
                <a:spcPts val="0"/>
              </a:spcAft>
              <a:buClr>
                <a:srgbClr val="FFFFFF"/>
              </a:buClr>
              <a:buSzPts val="3000"/>
              <a:buFont typeface="Quattrocento Sans"/>
              <a:buChar char="●"/>
            </a:pPr>
            <a:r>
              <a:rPr lang="en-US" sz="3000">
                <a:solidFill>
                  <a:srgbClr val="FFFFFF"/>
                </a:solidFill>
                <a:latin typeface="Quattrocento Sans"/>
                <a:ea typeface="Quattrocento Sans"/>
                <a:cs typeface="Quattrocento Sans"/>
                <a:sym typeface="Quattrocento Sans"/>
              </a:rPr>
              <a:t>Qualitative Analytics-Using our intuition coupled with past data</a:t>
            </a:r>
            <a:endParaRPr sz="3000">
              <a:solidFill>
                <a:srgbClr val="FFFFFF"/>
              </a:solidFill>
              <a:latin typeface="Quattrocento Sans"/>
              <a:ea typeface="Quattrocento Sans"/>
              <a:cs typeface="Quattrocento Sans"/>
              <a:sym typeface="Quattrocento Sans"/>
            </a:endParaRPr>
          </a:p>
          <a:p>
            <a:pPr indent="0" lvl="0" marL="457200" rtl="0" algn="l">
              <a:spcBef>
                <a:spcPts val="0"/>
              </a:spcBef>
              <a:spcAft>
                <a:spcPts val="0"/>
              </a:spcAft>
              <a:buNone/>
            </a:pPr>
            <a:r>
              <a:t/>
            </a:r>
            <a:endParaRPr sz="3000">
              <a:solidFill>
                <a:srgbClr val="FFFFFF"/>
              </a:solidFill>
              <a:latin typeface="Quattrocento Sans"/>
              <a:ea typeface="Quattrocento Sans"/>
              <a:cs typeface="Quattrocento Sans"/>
              <a:sym typeface="Quattrocento Sans"/>
            </a:endParaRPr>
          </a:p>
          <a:p>
            <a:pPr indent="-419100" lvl="0" marL="457200" rtl="0" algn="l">
              <a:spcBef>
                <a:spcPts val="0"/>
              </a:spcBef>
              <a:spcAft>
                <a:spcPts val="0"/>
              </a:spcAft>
              <a:buClr>
                <a:srgbClr val="FFFFFF"/>
              </a:buClr>
              <a:buSzPts val="3000"/>
              <a:buFont typeface="Quattrocento Sans"/>
              <a:buChar char="●"/>
            </a:pPr>
            <a:r>
              <a:rPr lang="en-US" sz="3000">
                <a:solidFill>
                  <a:srgbClr val="FFFFFF"/>
                </a:solidFill>
                <a:latin typeface="Quattrocento Sans"/>
                <a:ea typeface="Quattrocento Sans"/>
                <a:cs typeface="Quattrocento Sans"/>
                <a:sym typeface="Quattrocento Sans"/>
              </a:rPr>
              <a:t>Quantitative Analytics-Using formulas and algorithms to predict future outcomes.</a:t>
            </a:r>
            <a:endParaRPr sz="3000">
              <a:solidFill>
                <a:srgbClr val="FFFFFF"/>
              </a:solidFill>
              <a:latin typeface="Quattrocento Sans"/>
              <a:ea typeface="Quattrocento Sans"/>
              <a:cs typeface="Quattrocento Sans"/>
              <a:sym typeface="Quattrocento Sans"/>
            </a:endParaRPr>
          </a:p>
        </p:txBody>
      </p:sp>
      <p:sp>
        <p:nvSpPr>
          <p:cNvPr id="261" name="Google Shape;261;g7ccf79e1e1_0_76"/>
          <p:cNvSpPr txBox="1"/>
          <p:nvPr>
            <p:ph type="title"/>
          </p:nvPr>
        </p:nvSpPr>
        <p:spPr>
          <a:xfrm>
            <a:off x="835250" y="636200"/>
            <a:ext cx="3504900" cy="7989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chemeClr val="lt1"/>
              </a:buClr>
              <a:buSzPts val="3600"/>
              <a:buFont typeface="Quattrocento Sans"/>
              <a:buNone/>
            </a:pPr>
            <a:r>
              <a:rPr lang="en-US"/>
              <a:t>ANALYTICS</a:t>
            </a:r>
            <a:endParaRPr/>
          </a:p>
        </p:txBody>
      </p:sp>
      <p:pic>
        <p:nvPicPr>
          <p:cNvPr id="262" name="Google Shape;262;g7ccf79e1e1_0_76"/>
          <p:cNvPicPr preferRelativeResize="0"/>
          <p:nvPr/>
        </p:nvPicPr>
        <p:blipFill>
          <a:blip r:embed="rId3">
            <a:alphaModFix/>
          </a:blip>
          <a:stretch>
            <a:fillRect/>
          </a:stretch>
        </p:blipFill>
        <p:spPr>
          <a:xfrm>
            <a:off x="6306025" y="717713"/>
            <a:ext cx="5518826" cy="2603174"/>
          </a:xfrm>
          <a:prstGeom prst="rect">
            <a:avLst/>
          </a:prstGeom>
          <a:noFill/>
          <a:ln>
            <a:noFill/>
          </a:ln>
        </p:spPr>
      </p:pic>
      <p:pic>
        <p:nvPicPr>
          <p:cNvPr id="263" name="Google Shape;263;g7ccf79e1e1_0_76"/>
          <p:cNvPicPr preferRelativeResize="0"/>
          <p:nvPr/>
        </p:nvPicPr>
        <p:blipFill>
          <a:blip r:embed="rId4">
            <a:alphaModFix/>
          </a:blip>
          <a:stretch>
            <a:fillRect/>
          </a:stretch>
        </p:blipFill>
        <p:spPr>
          <a:xfrm>
            <a:off x="6306025" y="4075300"/>
            <a:ext cx="5592300" cy="167675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1" name="Shape 271"/>
        <p:cNvGrpSpPr/>
        <p:nvPr/>
      </p:nvGrpSpPr>
      <p:grpSpPr>
        <a:xfrm>
          <a:off x="0" y="0"/>
          <a:ext cx="0" cy="0"/>
          <a:chOff x="0" y="0"/>
          <a:chExt cx="0" cy="0"/>
        </a:xfrm>
      </p:grpSpPr>
      <p:pic>
        <p:nvPicPr>
          <p:cNvPr id="272" name="Google Shape;272;g7ccf79e1e1_0_85"/>
          <p:cNvPicPr preferRelativeResize="0"/>
          <p:nvPr/>
        </p:nvPicPr>
        <p:blipFill>
          <a:blip r:embed="rId3">
            <a:alphaModFix/>
          </a:blip>
          <a:stretch>
            <a:fillRect/>
          </a:stretch>
        </p:blipFill>
        <p:spPr>
          <a:xfrm>
            <a:off x="744825" y="457200"/>
            <a:ext cx="4762500" cy="5996850"/>
          </a:xfrm>
          <a:prstGeom prst="rect">
            <a:avLst/>
          </a:prstGeom>
          <a:noFill/>
          <a:ln>
            <a:noFill/>
          </a:ln>
        </p:spPr>
      </p:pic>
      <p:sp>
        <p:nvSpPr>
          <p:cNvPr id="273" name="Google Shape;273;g7ccf79e1e1_0_85"/>
          <p:cNvSpPr txBox="1"/>
          <p:nvPr/>
        </p:nvSpPr>
        <p:spPr>
          <a:xfrm>
            <a:off x="6804150" y="860175"/>
            <a:ext cx="4883100" cy="519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3000">
                <a:solidFill>
                  <a:srgbClr val="FFFFFF"/>
                </a:solidFill>
                <a:latin typeface="Quattrocento Sans"/>
                <a:ea typeface="Quattrocento Sans"/>
                <a:cs typeface="Quattrocento Sans"/>
                <a:sym typeface="Quattrocento Sans"/>
              </a:rPr>
              <a:t>This uncle here is talking about traditional data.</a:t>
            </a:r>
            <a:endParaRPr sz="3000">
              <a:solidFill>
                <a:srgbClr val="FFFFFF"/>
              </a:solidFill>
              <a:latin typeface="Quattrocento Sans"/>
              <a:ea typeface="Quattrocento Sans"/>
              <a:cs typeface="Quattrocento Sans"/>
              <a:sym typeface="Quattrocento Sans"/>
            </a:endParaRPr>
          </a:p>
          <a:p>
            <a:pPr indent="0" lvl="0" marL="0" rtl="0" algn="l">
              <a:spcBef>
                <a:spcPts val="0"/>
              </a:spcBef>
              <a:spcAft>
                <a:spcPts val="0"/>
              </a:spcAft>
              <a:buNone/>
            </a:pPr>
            <a:r>
              <a:rPr lang="en-US" sz="3000">
                <a:solidFill>
                  <a:srgbClr val="FFFFFF"/>
                </a:solidFill>
                <a:latin typeface="Quattrocento Sans"/>
                <a:ea typeface="Quattrocento Sans"/>
                <a:cs typeface="Quattrocento Sans"/>
                <a:sym typeface="Quattrocento Sans"/>
              </a:rPr>
              <a:t>Traditional data has these common features-</a:t>
            </a:r>
            <a:endParaRPr sz="3000">
              <a:solidFill>
                <a:srgbClr val="FFFFFF"/>
              </a:solidFill>
              <a:latin typeface="Quattrocento Sans"/>
              <a:ea typeface="Quattrocento Sans"/>
              <a:cs typeface="Quattrocento Sans"/>
              <a:sym typeface="Quattrocento Sans"/>
            </a:endParaRPr>
          </a:p>
          <a:p>
            <a:pPr indent="0" lvl="0" marL="0" rtl="0" algn="l">
              <a:spcBef>
                <a:spcPts val="0"/>
              </a:spcBef>
              <a:spcAft>
                <a:spcPts val="0"/>
              </a:spcAft>
              <a:buNone/>
            </a:pPr>
            <a:r>
              <a:rPr lang="en-US" sz="3000">
                <a:solidFill>
                  <a:srgbClr val="FFFFFF"/>
                </a:solidFill>
                <a:latin typeface="Quattrocento Sans"/>
                <a:ea typeface="Quattrocento Sans"/>
                <a:cs typeface="Quattrocento Sans"/>
                <a:sym typeface="Quattrocento Sans"/>
              </a:rPr>
              <a:t>1.Structured and tabular in nature.</a:t>
            </a:r>
            <a:endParaRPr sz="3000">
              <a:solidFill>
                <a:srgbClr val="FFFFFF"/>
              </a:solidFill>
              <a:latin typeface="Quattrocento Sans"/>
              <a:ea typeface="Quattrocento Sans"/>
              <a:cs typeface="Quattrocento Sans"/>
              <a:sym typeface="Quattrocento Sans"/>
            </a:endParaRPr>
          </a:p>
          <a:p>
            <a:pPr indent="0" lvl="0" marL="0" rtl="0" algn="l">
              <a:spcBef>
                <a:spcPts val="0"/>
              </a:spcBef>
              <a:spcAft>
                <a:spcPts val="0"/>
              </a:spcAft>
              <a:buNone/>
            </a:pPr>
            <a:r>
              <a:rPr lang="en-US" sz="3000">
                <a:solidFill>
                  <a:srgbClr val="FFFFFF"/>
                </a:solidFill>
                <a:latin typeface="Quattrocento Sans"/>
                <a:ea typeface="Quattrocento Sans"/>
                <a:cs typeface="Quattrocento Sans"/>
                <a:sym typeface="Quattrocento Sans"/>
              </a:rPr>
              <a:t>2.They are basically stored in databases</a:t>
            </a:r>
            <a:endParaRPr sz="3000">
              <a:solidFill>
                <a:srgbClr val="FFFFFF"/>
              </a:solidFill>
              <a:latin typeface="Quattrocento Sans"/>
              <a:ea typeface="Quattrocento Sans"/>
              <a:cs typeface="Quattrocento Sans"/>
              <a:sym typeface="Quattrocento Sans"/>
            </a:endParaRPr>
          </a:p>
          <a:p>
            <a:pPr indent="0" lvl="0" marL="0" rtl="0" algn="l">
              <a:spcBef>
                <a:spcPts val="0"/>
              </a:spcBef>
              <a:spcAft>
                <a:spcPts val="0"/>
              </a:spcAft>
              <a:buNone/>
            </a:pPr>
            <a:r>
              <a:rPr lang="en-US" sz="3000">
                <a:solidFill>
                  <a:srgbClr val="FFFFFF"/>
                </a:solidFill>
                <a:latin typeface="Quattrocento Sans"/>
                <a:ea typeface="Quattrocento Sans"/>
                <a:cs typeface="Quattrocento Sans"/>
                <a:sym typeface="Quattrocento Sans"/>
              </a:rPr>
              <a:t>3.Can be accessed from a computer. </a:t>
            </a:r>
            <a:endParaRPr sz="3000">
              <a:solidFill>
                <a:srgbClr val="FFFFFF"/>
              </a:solidFill>
              <a:latin typeface="Quattrocento Sans"/>
              <a:ea typeface="Quattrocento Sans"/>
              <a:cs typeface="Quattrocento Sans"/>
              <a:sym typeface="Quattrocento Sans"/>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1" name="Shape 281"/>
        <p:cNvGrpSpPr/>
        <p:nvPr/>
      </p:nvGrpSpPr>
      <p:grpSpPr>
        <a:xfrm>
          <a:off x="0" y="0"/>
          <a:ext cx="0" cy="0"/>
          <a:chOff x="0" y="0"/>
          <a:chExt cx="0" cy="0"/>
        </a:xfrm>
      </p:grpSpPr>
      <p:sp>
        <p:nvSpPr>
          <p:cNvPr id="282" name="Google Shape;282;g6e25a164a2_0_13"/>
          <p:cNvSpPr txBox="1"/>
          <p:nvPr/>
        </p:nvSpPr>
        <p:spPr>
          <a:xfrm>
            <a:off x="466800" y="2019300"/>
            <a:ext cx="11142600" cy="870600"/>
          </a:xfrm>
          <a:prstGeom prst="rect">
            <a:avLst/>
          </a:prstGeom>
          <a:noFill/>
          <a:ln>
            <a:noFill/>
          </a:ln>
        </p:spPr>
        <p:txBody>
          <a:bodyPr anchorCtr="0" anchor="t" bIns="91425" lIns="91425" spcFirstLastPara="1" rIns="91425" wrap="square" tIns="91425">
            <a:noAutofit/>
          </a:bodyPr>
          <a:lstStyle/>
          <a:p>
            <a:pPr indent="0" lvl="0" marL="457200" rtl="0" algn="ctr">
              <a:spcBef>
                <a:spcPts val="0"/>
              </a:spcBef>
              <a:spcAft>
                <a:spcPts val="0"/>
              </a:spcAft>
              <a:buNone/>
            </a:pPr>
            <a:r>
              <a:rPr lang="en-US" sz="4800">
                <a:solidFill>
                  <a:srgbClr val="FFFFFF"/>
                </a:solidFill>
                <a:latin typeface="Quattrocento Sans"/>
                <a:ea typeface="Quattrocento Sans"/>
                <a:cs typeface="Quattrocento Sans"/>
                <a:sym typeface="Quattrocento Sans"/>
              </a:rPr>
              <a:t>TRANSITIONING TO THE BIG DATA ERA</a:t>
            </a:r>
            <a:endParaRPr sz="4800">
              <a:solidFill>
                <a:srgbClr val="FFFFFF"/>
              </a:solidFill>
              <a:latin typeface="Quattrocento Sans"/>
              <a:ea typeface="Quattrocento Sans"/>
              <a:cs typeface="Quattrocento Sans"/>
              <a:sym typeface="Quattrocento Sans"/>
            </a:endParaRPr>
          </a:p>
          <a:p>
            <a:pPr indent="0" lvl="0" marL="457200" rtl="0" algn="ctr">
              <a:spcBef>
                <a:spcPts val="0"/>
              </a:spcBef>
              <a:spcAft>
                <a:spcPts val="0"/>
              </a:spcAft>
              <a:buNone/>
            </a:pPr>
            <a:r>
              <a:t/>
            </a:r>
            <a:endParaRPr sz="4800">
              <a:solidFill>
                <a:srgbClr val="FFFFFF"/>
              </a:solidFill>
              <a:latin typeface="Quattrocento Sans"/>
              <a:ea typeface="Quattrocento Sans"/>
              <a:cs typeface="Quattrocento Sans"/>
              <a:sym typeface="Quattrocento Sans"/>
            </a:endParaRPr>
          </a:p>
        </p:txBody>
      </p:sp>
      <p:pic>
        <p:nvPicPr>
          <p:cNvPr id="283" name="Google Shape;283;g6e25a164a2_0_13"/>
          <p:cNvPicPr preferRelativeResize="0"/>
          <p:nvPr/>
        </p:nvPicPr>
        <p:blipFill>
          <a:blip r:embed="rId3">
            <a:alphaModFix/>
          </a:blip>
          <a:stretch>
            <a:fillRect/>
          </a:stretch>
        </p:blipFill>
        <p:spPr>
          <a:xfrm>
            <a:off x="1427050" y="3796863"/>
            <a:ext cx="3838938" cy="2711250"/>
          </a:xfrm>
          <a:prstGeom prst="rect">
            <a:avLst/>
          </a:prstGeom>
          <a:noFill/>
          <a:ln>
            <a:noFill/>
          </a:ln>
        </p:spPr>
      </p:pic>
      <p:pic>
        <p:nvPicPr>
          <p:cNvPr id="284" name="Google Shape;284;g6e25a164a2_0_13"/>
          <p:cNvPicPr preferRelativeResize="0"/>
          <p:nvPr/>
        </p:nvPicPr>
        <p:blipFill>
          <a:blip r:embed="rId4">
            <a:alphaModFix/>
          </a:blip>
          <a:stretch>
            <a:fillRect/>
          </a:stretch>
        </p:blipFill>
        <p:spPr>
          <a:xfrm>
            <a:off x="6585350" y="3796875"/>
            <a:ext cx="4663875" cy="271122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2" name="Shape 292"/>
        <p:cNvGrpSpPr/>
        <p:nvPr/>
      </p:nvGrpSpPr>
      <p:grpSpPr>
        <a:xfrm>
          <a:off x="0" y="0"/>
          <a:ext cx="0" cy="0"/>
          <a:chOff x="0" y="0"/>
          <a:chExt cx="0" cy="0"/>
        </a:xfrm>
      </p:grpSpPr>
      <p:sp>
        <p:nvSpPr>
          <p:cNvPr id="293" name="Google Shape;293;g6e25a164a2_0_21"/>
          <p:cNvSpPr txBox="1"/>
          <p:nvPr/>
        </p:nvSpPr>
        <p:spPr>
          <a:xfrm>
            <a:off x="1041275" y="412925"/>
            <a:ext cx="10143300" cy="1022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3600">
                <a:solidFill>
                  <a:schemeClr val="lt1"/>
                </a:solidFill>
                <a:latin typeface="Quattrocento Sans"/>
                <a:ea typeface="Quattrocento Sans"/>
                <a:cs typeface="Quattrocento Sans"/>
                <a:sym typeface="Quattrocento Sans"/>
              </a:rPr>
              <a:t>WELCOME TO THE WORLD OF BIG DATA</a:t>
            </a:r>
            <a:endParaRPr sz="3600">
              <a:solidFill>
                <a:schemeClr val="lt1"/>
              </a:solidFill>
              <a:latin typeface="Quattrocento Sans"/>
              <a:ea typeface="Quattrocento Sans"/>
              <a:cs typeface="Quattrocento Sans"/>
              <a:sym typeface="Quattrocento Sans"/>
            </a:endParaRPr>
          </a:p>
        </p:txBody>
      </p:sp>
      <p:pic>
        <p:nvPicPr>
          <p:cNvPr id="294" name="Google Shape;294;g6e25a164a2_0_21"/>
          <p:cNvPicPr preferRelativeResize="0"/>
          <p:nvPr/>
        </p:nvPicPr>
        <p:blipFill>
          <a:blip r:embed="rId3">
            <a:alphaModFix/>
          </a:blip>
          <a:stretch>
            <a:fillRect/>
          </a:stretch>
        </p:blipFill>
        <p:spPr>
          <a:xfrm>
            <a:off x="171300" y="1777350"/>
            <a:ext cx="5818550" cy="4308675"/>
          </a:xfrm>
          <a:prstGeom prst="rect">
            <a:avLst/>
          </a:prstGeom>
          <a:noFill/>
          <a:ln>
            <a:noFill/>
          </a:ln>
        </p:spPr>
      </p:pic>
      <p:pic>
        <p:nvPicPr>
          <p:cNvPr id="295" name="Google Shape;295;g6e25a164a2_0_21"/>
          <p:cNvPicPr preferRelativeResize="0"/>
          <p:nvPr/>
        </p:nvPicPr>
        <p:blipFill>
          <a:blip r:embed="rId4">
            <a:alphaModFix/>
          </a:blip>
          <a:stretch>
            <a:fillRect/>
          </a:stretch>
        </p:blipFill>
        <p:spPr>
          <a:xfrm>
            <a:off x="6196100" y="1769204"/>
            <a:ext cx="5897350" cy="430867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3" name="Shape 303"/>
        <p:cNvGrpSpPr/>
        <p:nvPr/>
      </p:nvGrpSpPr>
      <p:grpSpPr>
        <a:xfrm>
          <a:off x="0" y="0"/>
          <a:ext cx="0" cy="0"/>
          <a:chOff x="0" y="0"/>
          <a:chExt cx="0" cy="0"/>
        </a:xfrm>
      </p:grpSpPr>
      <p:sp>
        <p:nvSpPr>
          <p:cNvPr id="304" name="Google Shape;304;g6e25a164a2_0_29"/>
          <p:cNvSpPr txBox="1"/>
          <p:nvPr/>
        </p:nvSpPr>
        <p:spPr>
          <a:xfrm>
            <a:off x="1059200" y="1239025"/>
            <a:ext cx="9838200" cy="5325300"/>
          </a:xfrm>
          <a:prstGeom prst="rect">
            <a:avLst/>
          </a:prstGeom>
          <a:noFill/>
          <a:ln>
            <a:noFill/>
          </a:ln>
        </p:spPr>
        <p:txBody>
          <a:bodyPr anchorCtr="0" anchor="t" bIns="91425" lIns="91425" spcFirstLastPara="1" rIns="91425" wrap="square" tIns="91425">
            <a:noAutofit/>
          </a:bodyPr>
          <a:lstStyle/>
          <a:p>
            <a:pPr indent="-419100" lvl="0" marL="457200" rtl="0" algn="l">
              <a:spcBef>
                <a:spcPts val="0"/>
              </a:spcBef>
              <a:spcAft>
                <a:spcPts val="0"/>
              </a:spcAft>
              <a:buClr>
                <a:srgbClr val="FFFFFF"/>
              </a:buClr>
              <a:buSzPts val="3000"/>
              <a:buFont typeface="Quattrocento Sans"/>
              <a:buChar char="●"/>
            </a:pPr>
            <a:r>
              <a:rPr lang="en-US" sz="3000">
                <a:solidFill>
                  <a:srgbClr val="FFFFFF"/>
                </a:solidFill>
                <a:latin typeface="Quattrocento Sans"/>
                <a:ea typeface="Quattrocento Sans"/>
                <a:cs typeface="Quattrocento Sans"/>
                <a:sym typeface="Quattrocento Sans"/>
              </a:rPr>
              <a:t>Big data is the field that deals with extracting insights and patterns from very large data sets that are too complex to deal with traditional data processing systems.</a:t>
            </a:r>
            <a:endParaRPr sz="3000">
              <a:solidFill>
                <a:srgbClr val="FFFFFF"/>
              </a:solidFill>
              <a:latin typeface="Quattrocento Sans"/>
              <a:ea typeface="Quattrocento Sans"/>
              <a:cs typeface="Quattrocento Sans"/>
              <a:sym typeface="Quattrocento Sans"/>
            </a:endParaRPr>
          </a:p>
          <a:p>
            <a:pPr indent="-419100" lvl="0" marL="457200" rtl="0" algn="l">
              <a:spcBef>
                <a:spcPts val="0"/>
              </a:spcBef>
              <a:spcAft>
                <a:spcPts val="0"/>
              </a:spcAft>
              <a:buClr>
                <a:srgbClr val="FFFFFF"/>
              </a:buClr>
              <a:buSzPts val="3000"/>
              <a:buFont typeface="Quattrocento Sans"/>
              <a:buChar char="●"/>
            </a:pPr>
            <a:r>
              <a:rPr lang="en-US" sz="3000">
                <a:solidFill>
                  <a:srgbClr val="FFFFFF"/>
                </a:solidFill>
                <a:latin typeface="Quattrocento Sans"/>
                <a:ea typeface="Quattrocento Sans"/>
                <a:cs typeface="Quattrocento Sans"/>
                <a:sym typeface="Quattrocento Sans"/>
              </a:rPr>
              <a:t>Big data mostly is going to consist of extremely large data which may either be structured,semi structured or </a:t>
            </a:r>
            <a:r>
              <a:rPr lang="en-US" sz="3000">
                <a:solidFill>
                  <a:srgbClr val="FFFFFF"/>
                </a:solidFill>
                <a:latin typeface="Quattrocento Sans"/>
                <a:ea typeface="Quattrocento Sans"/>
                <a:cs typeface="Quattrocento Sans"/>
                <a:sym typeface="Quattrocento Sans"/>
              </a:rPr>
              <a:t>unstructured</a:t>
            </a:r>
            <a:r>
              <a:rPr lang="en-US" sz="3000">
                <a:solidFill>
                  <a:srgbClr val="FFFFFF"/>
                </a:solidFill>
                <a:latin typeface="Quattrocento Sans"/>
                <a:ea typeface="Quattrocento Sans"/>
                <a:cs typeface="Quattrocento Sans"/>
                <a:sym typeface="Quattrocento Sans"/>
              </a:rPr>
              <a:t>.</a:t>
            </a:r>
            <a:endParaRPr sz="3000">
              <a:solidFill>
                <a:srgbClr val="FFFFFF"/>
              </a:solidFill>
              <a:latin typeface="Quattrocento Sans"/>
              <a:ea typeface="Quattrocento Sans"/>
              <a:cs typeface="Quattrocento Sans"/>
              <a:sym typeface="Quattrocento Sans"/>
            </a:endParaRPr>
          </a:p>
          <a:p>
            <a:pPr indent="-419100" lvl="0" marL="457200" rtl="0" algn="l">
              <a:spcBef>
                <a:spcPts val="0"/>
              </a:spcBef>
              <a:spcAft>
                <a:spcPts val="0"/>
              </a:spcAft>
              <a:buClr>
                <a:srgbClr val="FFFFFF"/>
              </a:buClr>
              <a:buSzPts val="3000"/>
              <a:buFont typeface="Quattrocento Sans"/>
              <a:buChar char="●"/>
            </a:pPr>
            <a:r>
              <a:rPr lang="en-US" sz="3000">
                <a:solidFill>
                  <a:srgbClr val="FFFFFF"/>
                </a:solidFill>
                <a:latin typeface="Quattrocento Sans"/>
                <a:ea typeface="Quattrocento Sans"/>
                <a:cs typeface="Quattrocento Sans"/>
                <a:sym typeface="Quattrocento Sans"/>
              </a:rPr>
              <a:t>The rise of big data can be attributed to cloud </a:t>
            </a:r>
            <a:r>
              <a:rPr lang="en-US" sz="3000">
                <a:solidFill>
                  <a:srgbClr val="FFFFFF"/>
                </a:solidFill>
                <a:latin typeface="Quattrocento Sans"/>
                <a:ea typeface="Quattrocento Sans"/>
                <a:cs typeface="Quattrocento Sans"/>
                <a:sym typeface="Quattrocento Sans"/>
              </a:rPr>
              <a:t>computing</a:t>
            </a:r>
            <a:r>
              <a:rPr lang="en-US" sz="3000">
                <a:solidFill>
                  <a:srgbClr val="FFFFFF"/>
                </a:solidFill>
                <a:latin typeface="Quattrocento Sans"/>
                <a:ea typeface="Quattrocento Sans"/>
                <a:cs typeface="Quattrocento Sans"/>
                <a:sym typeface="Quattrocento Sans"/>
              </a:rPr>
              <a:t> or on demand computing as it provided people with the necessary resources in order to target these massive amounts of data.</a:t>
            </a:r>
            <a:endParaRPr sz="3000">
              <a:solidFill>
                <a:srgbClr val="FFFFFF"/>
              </a:solidFill>
              <a:latin typeface="Quattrocento Sans"/>
              <a:ea typeface="Quattrocento Sans"/>
              <a:cs typeface="Quattrocento Sans"/>
              <a:sym typeface="Quattrocento Sans"/>
            </a:endParaRPr>
          </a:p>
        </p:txBody>
      </p:sp>
      <p:sp>
        <p:nvSpPr>
          <p:cNvPr id="305" name="Google Shape;305;g6e25a164a2_0_29"/>
          <p:cNvSpPr txBox="1"/>
          <p:nvPr/>
        </p:nvSpPr>
        <p:spPr>
          <a:xfrm>
            <a:off x="1059200" y="457200"/>
            <a:ext cx="9192000" cy="969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3600">
                <a:solidFill>
                  <a:schemeClr val="lt1"/>
                </a:solidFill>
                <a:latin typeface="Quattrocento Sans"/>
                <a:ea typeface="Quattrocento Sans"/>
                <a:cs typeface="Quattrocento Sans"/>
                <a:sym typeface="Quattrocento Sans"/>
              </a:rPr>
              <a:t>BIG DATA</a:t>
            </a:r>
            <a:endParaRPr sz="3600">
              <a:solidFill>
                <a:schemeClr val="lt1"/>
              </a:solidFill>
              <a:latin typeface="Quattrocento Sans"/>
              <a:ea typeface="Quattrocento Sans"/>
              <a:cs typeface="Quattrocento Sans"/>
              <a:sym typeface="Quattrocento Sans"/>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3" name="Shape 313"/>
        <p:cNvGrpSpPr/>
        <p:nvPr/>
      </p:nvGrpSpPr>
      <p:grpSpPr>
        <a:xfrm>
          <a:off x="0" y="0"/>
          <a:ext cx="0" cy="0"/>
          <a:chOff x="0" y="0"/>
          <a:chExt cx="0" cy="0"/>
        </a:xfrm>
      </p:grpSpPr>
      <p:sp>
        <p:nvSpPr>
          <p:cNvPr id="314" name="Google Shape;314;g6e25a164a2_0_45"/>
          <p:cNvSpPr txBox="1"/>
          <p:nvPr/>
        </p:nvSpPr>
        <p:spPr>
          <a:xfrm>
            <a:off x="466775" y="1723750"/>
            <a:ext cx="11142600" cy="4545300"/>
          </a:xfrm>
          <a:prstGeom prst="rect">
            <a:avLst/>
          </a:prstGeom>
          <a:noFill/>
          <a:ln>
            <a:noFill/>
          </a:ln>
        </p:spPr>
        <p:txBody>
          <a:bodyPr anchorCtr="0" anchor="t" bIns="91425" lIns="91425" spcFirstLastPara="1" rIns="91425" wrap="square" tIns="91425">
            <a:noAutofit/>
          </a:bodyPr>
          <a:lstStyle/>
          <a:p>
            <a:pPr indent="-419100" lvl="0" marL="457200" rtl="0" algn="l">
              <a:spcBef>
                <a:spcPts val="0"/>
              </a:spcBef>
              <a:spcAft>
                <a:spcPts val="0"/>
              </a:spcAft>
              <a:buClr>
                <a:srgbClr val="FFFFFF"/>
              </a:buClr>
              <a:buSzPts val="3000"/>
              <a:buFont typeface="Quattrocento Sans"/>
              <a:buChar char="●"/>
            </a:pPr>
            <a:r>
              <a:rPr lang="en-US" sz="3000">
                <a:solidFill>
                  <a:srgbClr val="FFFFFF"/>
                </a:solidFill>
                <a:latin typeface="Quattrocento Sans"/>
                <a:ea typeface="Quattrocento Sans"/>
                <a:cs typeface="Quattrocento Sans"/>
                <a:sym typeface="Quattrocento Sans"/>
              </a:rPr>
              <a:t>Sensor Data</a:t>
            </a:r>
            <a:endParaRPr sz="3000">
              <a:solidFill>
                <a:srgbClr val="FFFFFF"/>
              </a:solidFill>
              <a:latin typeface="Quattrocento Sans"/>
              <a:ea typeface="Quattrocento Sans"/>
              <a:cs typeface="Quattrocento Sans"/>
              <a:sym typeface="Quattrocento Sans"/>
            </a:endParaRPr>
          </a:p>
          <a:p>
            <a:pPr indent="-419100" lvl="0" marL="457200" rtl="0" algn="l">
              <a:spcBef>
                <a:spcPts val="0"/>
              </a:spcBef>
              <a:spcAft>
                <a:spcPts val="0"/>
              </a:spcAft>
              <a:buClr>
                <a:srgbClr val="FFFFFF"/>
              </a:buClr>
              <a:buSzPts val="3000"/>
              <a:buFont typeface="Quattrocento Sans"/>
              <a:buChar char="●"/>
            </a:pPr>
            <a:r>
              <a:rPr lang="en-US" sz="3000">
                <a:solidFill>
                  <a:srgbClr val="FFFFFF"/>
                </a:solidFill>
                <a:latin typeface="Quattrocento Sans"/>
                <a:ea typeface="Quattrocento Sans"/>
                <a:cs typeface="Quattrocento Sans"/>
                <a:sym typeface="Quattrocento Sans"/>
              </a:rPr>
              <a:t>Genomic Data</a:t>
            </a:r>
            <a:endParaRPr sz="3000">
              <a:solidFill>
                <a:srgbClr val="FFFFFF"/>
              </a:solidFill>
              <a:latin typeface="Quattrocento Sans"/>
              <a:ea typeface="Quattrocento Sans"/>
              <a:cs typeface="Quattrocento Sans"/>
              <a:sym typeface="Quattrocento Sans"/>
            </a:endParaRPr>
          </a:p>
          <a:p>
            <a:pPr indent="-419100" lvl="0" marL="457200" rtl="0" algn="l">
              <a:spcBef>
                <a:spcPts val="0"/>
              </a:spcBef>
              <a:spcAft>
                <a:spcPts val="0"/>
              </a:spcAft>
              <a:buClr>
                <a:srgbClr val="FFFFFF"/>
              </a:buClr>
              <a:buSzPts val="3000"/>
              <a:buFont typeface="Quattrocento Sans"/>
              <a:buChar char="●"/>
            </a:pPr>
            <a:r>
              <a:rPr lang="en-US" sz="3000">
                <a:solidFill>
                  <a:srgbClr val="FFFFFF"/>
                </a:solidFill>
                <a:latin typeface="Quattrocento Sans"/>
                <a:ea typeface="Quattrocento Sans"/>
                <a:cs typeface="Quattrocento Sans"/>
                <a:sym typeface="Quattrocento Sans"/>
              </a:rPr>
              <a:t>Social Interaction Data</a:t>
            </a:r>
            <a:endParaRPr sz="3000">
              <a:solidFill>
                <a:srgbClr val="FFFFFF"/>
              </a:solidFill>
              <a:latin typeface="Quattrocento Sans"/>
              <a:ea typeface="Quattrocento Sans"/>
              <a:cs typeface="Quattrocento Sans"/>
              <a:sym typeface="Quattrocento Sans"/>
            </a:endParaRPr>
          </a:p>
          <a:p>
            <a:pPr indent="-419100" lvl="0" marL="457200" rtl="0" algn="l">
              <a:spcBef>
                <a:spcPts val="0"/>
              </a:spcBef>
              <a:spcAft>
                <a:spcPts val="0"/>
              </a:spcAft>
              <a:buClr>
                <a:srgbClr val="FFFFFF"/>
              </a:buClr>
              <a:buSzPts val="3000"/>
              <a:buFont typeface="Quattrocento Sans"/>
              <a:buChar char="●"/>
            </a:pPr>
            <a:r>
              <a:rPr lang="en-US" sz="3000">
                <a:solidFill>
                  <a:srgbClr val="FFFFFF"/>
                </a:solidFill>
                <a:latin typeface="Quattrocento Sans"/>
                <a:ea typeface="Quattrocento Sans"/>
                <a:cs typeface="Quattrocento Sans"/>
                <a:sym typeface="Quattrocento Sans"/>
              </a:rPr>
              <a:t>Business Transactions</a:t>
            </a:r>
            <a:endParaRPr sz="3000">
              <a:solidFill>
                <a:srgbClr val="FFFFFF"/>
              </a:solidFill>
              <a:latin typeface="Quattrocento Sans"/>
              <a:ea typeface="Quattrocento Sans"/>
              <a:cs typeface="Quattrocento Sans"/>
              <a:sym typeface="Quattrocento Sans"/>
            </a:endParaRPr>
          </a:p>
          <a:p>
            <a:pPr indent="-419100" lvl="0" marL="457200" rtl="0" algn="l">
              <a:spcBef>
                <a:spcPts val="0"/>
              </a:spcBef>
              <a:spcAft>
                <a:spcPts val="0"/>
              </a:spcAft>
              <a:buClr>
                <a:srgbClr val="FFFFFF"/>
              </a:buClr>
              <a:buSzPts val="3000"/>
              <a:buFont typeface="Quattrocento Sans"/>
              <a:buChar char="●"/>
            </a:pPr>
            <a:r>
              <a:rPr lang="en-US" sz="3000">
                <a:solidFill>
                  <a:srgbClr val="FFFFFF"/>
                </a:solidFill>
                <a:latin typeface="Quattrocento Sans"/>
                <a:ea typeface="Quattrocento Sans"/>
                <a:cs typeface="Quattrocento Sans"/>
                <a:sym typeface="Quattrocento Sans"/>
              </a:rPr>
              <a:t>Web data</a:t>
            </a:r>
            <a:endParaRPr sz="3000">
              <a:solidFill>
                <a:srgbClr val="FFFFFF"/>
              </a:solidFill>
              <a:latin typeface="Quattrocento Sans"/>
              <a:ea typeface="Quattrocento Sans"/>
              <a:cs typeface="Quattrocento Sans"/>
              <a:sym typeface="Quattrocento Sans"/>
            </a:endParaRPr>
          </a:p>
          <a:p>
            <a:pPr indent="-419100" lvl="0" marL="457200" rtl="0" algn="l">
              <a:spcBef>
                <a:spcPts val="0"/>
              </a:spcBef>
              <a:spcAft>
                <a:spcPts val="0"/>
              </a:spcAft>
              <a:buClr>
                <a:srgbClr val="FFFFFF"/>
              </a:buClr>
              <a:buSzPts val="3000"/>
              <a:buFont typeface="Quattrocento Sans"/>
              <a:buChar char="●"/>
            </a:pPr>
            <a:r>
              <a:rPr lang="en-US" sz="3000">
                <a:solidFill>
                  <a:srgbClr val="FFFFFF"/>
                </a:solidFill>
                <a:latin typeface="Quattrocento Sans"/>
                <a:ea typeface="Quattrocento Sans"/>
                <a:cs typeface="Quattrocento Sans"/>
                <a:sym typeface="Quattrocento Sans"/>
              </a:rPr>
              <a:t>Multimedia Data or </a:t>
            </a:r>
            <a:r>
              <a:rPr lang="en-US" sz="3000">
                <a:solidFill>
                  <a:srgbClr val="FFFFFF"/>
                </a:solidFill>
                <a:latin typeface="Quattrocento Sans"/>
                <a:ea typeface="Quattrocento Sans"/>
                <a:cs typeface="Quattrocento Sans"/>
                <a:sym typeface="Quattrocento Sans"/>
              </a:rPr>
              <a:t>Heterogeneous</a:t>
            </a:r>
            <a:r>
              <a:rPr lang="en-US" sz="3000">
                <a:solidFill>
                  <a:srgbClr val="FFFFFF"/>
                </a:solidFill>
                <a:latin typeface="Quattrocento Sans"/>
                <a:ea typeface="Quattrocento Sans"/>
                <a:cs typeface="Quattrocento Sans"/>
                <a:sym typeface="Quattrocento Sans"/>
              </a:rPr>
              <a:t> Forms of Data</a:t>
            </a:r>
            <a:endParaRPr sz="3000">
              <a:solidFill>
                <a:srgbClr val="FFFFFF"/>
              </a:solidFill>
              <a:latin typeface="Quattrocento Sans"/>
              <a:ea typeface="Quattrocento Sans"/>
              <a:cs typeface="Quattrocento Sans"/>
              <a:sym typeface="Quattrocento Sans"/>
            </a:endParaRPr>
          </a:p>
          <a:p>
            <a:pPr indent="-419100" lvl="0" marL="457200" rtl="0" algn="l">
              <a:spcBef>
                <a:spcPts val="0"/>
              </a:spcBef>
              <a:spcAft>
                <a:spcPts val="0"/>
              </a:spcAft>
              <a:buClr>
                <a:srgbClr val="FFFFFF"/>
              </a:buClr>
              <a:buSzPts val="3000"/>
              <a:buFont typeface="Quattrocento Sans"/>
              <a:buChar char="●"/>
            </a:pPr>
            <a:r>
              <a:rPr lang="en-US" sz="3000">
                <a:solidFill>
                  <a:srgbClr val="FFFFFF"/>
                </a:solidFill>
                <a:latin typeface="Quattrocento Sans"/>
                <a:ea typeface="Quattrocento Sans"/>
                <a:cs typeface="Quattrocento Sans"/>
                <a:sym typeface="Quattrocento Sans"/>
              </a:rPr>
              <a:t>Geospatial Data</a:t>
            </a:r>
            <a:endParaRPr sz="3000">
              <a:solidFill>
                <a:srgbClr val="FFFFFF"/>
              </a:solidFill>
              <a:latin typeface="Quattrocento Sans"/>
              <a:ea typeface="Quattrocento Sans"/>
              <a:cs typeface="Quattrocento Sans"/>
              <a:sym typeface="Quattrocento Sans"/>
            </a:endParaRPr>
          </a:p>
          <a:p>
            <a:pPr indent="0" lvl="0" marL="0" rtl="0" algn="l">
              <a:spcBef>
                <a:spcPts val="0"/>
              </a:spcBef>
              <a:spcAft>
                <a:spcPts val="0"/>
              </a:spcAft>
              <a:buNone/>
            </a:pPr>
            <a:r>
              <a:t/>
            </a:r>
            <a:endParaRPr sz="3000">
              <a:solidFill>
                <a:srgbClr val="FFFFFF"/>
              </a:solidFill>
              <a:latin typeface="Quattrocento Sans"/>
              <a:ea typeface="Quattrocento Sans"/>
              <a:cs typeface="Quattrocento Sans"/>
              <a:sym typeface="Quattrocento Sans"/>
            </a:endParaRPr>
          </a:p>
          <a:p>
            <a:pPr indent="0" lvl="0" marL="0" rtl="0" algn="l">
              <a:spcBef>
                <a:spcPts val="0"/>
              </a:spcBef>
              <a:spcAft>
                <a:spcPts val="0"/>
              </a:spcAft>
              <a:buNone/>
            </a:pPr>
            <a:r>
              <a:t/>
            </a:r>
            <a:endParaRPr sz="3000">
              <a:solidFill>
                <a:srgbClr val="FFFFFF"/>
              </a:solidFill>
              <a:latin typeface="Quattrocento Sans"/>
              <a:ea typeface="Quattrocento Sans"/>
              <a:cs typeface="Quattrocento Sans"/>
              <a:sym typeface="Quattrocento Sans"/>
            </a:endParaRPr>
          </a:p>
          <a:p>
            <a:pPr indent="0" lvl="0" marL="0" rtl="0" algn="l">
              <a:spcBef>
                <a:spcPts val="0"/>
              </a:spcBef>
              <a:spcAft>
                <a:spcPts val="0"/>
              </a:spcAft>
              <a:buNone/>
            </a:pPr>
            <a:r>
              <a:t/>
            </a:r>
            <a:endParaRPr sz="3000">
              <a:solidFill>
                <a:srgbClr val="FFFFFF"/>
              </a:solidFill>
              <a:latin typeface="Quattrocento Sans"/>
              <a:ea typeface="Quattrocento Sans"/>
              <a:cs typeface="Quattrocento Sans"/>
              <a:sym typeface="Quattrocento Sans"/>
            </a:endParaRPr>
          </a:p>
          <a:p>
            <a:pPr indent="0" lvl="0" marL="0" rtl="0" algn="l">
              <a:spcBef>
                <a:spcPts val="0"/>
              </a:spcBef>
              <a:spcAft>
                <a:spcPts val="0"/>
              </a:spcAft>
              <a:buNone/>
            </a:pPr>
            <a:r>
              <a:t/>
            </a:r>
            <a:endParaRPr sz="3000">
              <a:solidFill>
                <a:srgbClr val="FFFFFF"/>
              </a:solidFill>
              <a:latin typeface="Quattrocento Sans"/>
              <a:ea typeface="Quattrocento Sans"/>
              <a:cs typeface="Quattrocento Sans"/>
              <a:sym typeface="Quattrocento Sans"/>
            </a:endParaRPr>
          </a:p>
        </p:txBody>
      </p:sp>
      <p:sp>
        <p:nvSpPr>
          <p:cNvPr id="315" name="Google Shape;315;g6e25a164a2_0_45"/>
          <p:cNvSpPr txBox="1"/>
          <p:nvPr/>
        </p:nvSpPr>
        <p:spPr>
          <a:xfrm>
            <a:off x="1597800" y="359050"/>
            <a:ext cx="9317700" cy="879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3600">
                <a:solidFill>
                  <a:srgbClr val="FFFFFF"/>
                </a:solidFill>
                <a:latin typeface="Quattrocento Sans"/>
                <a:ea typeface="Quattrocento Sans"/>
                <a:cs typeface="Quattrocento Sans"/>
                <a:sym typeface="Quattrocento Sans"/>
              </a:rPr>
              <a:t>SOURCES OF BIG DATA</a:t>
            </a:r>
            <a:endParaRPr sz="3600">
              <a:solidFill>
                <a:srgbClr val="FFFFFF"/>
              </a:solidFill>
              <a:latin typeface="Quattrocento Sans"/>
              <a:ea typeface="Quattrocento Sans"/>
              <a:cs typeface="Quattrocento Sans"/>
              <a:sym typeface="Quattrocento Sans"/>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3" name="Shape 323"/>
        <p:cNvGrpSpPr/>
        <p:nvPr/>
      </p:nvGrpSpPr>
      <p:grpSpPr>
        <a:xfrm>
          <a:off x="0" y="0"/>
          <a:ext cx="0" cy="0"/>
          <a:chOff x="0" y="0"/>
          <a:chExt cx="0" cy="0"/>
        </a:xfrm>
      </p:grpSpPr>
      <p:sp>
        <p:nvSpPr>
          <p:cNvPr id="324" name="Google Shape;324;g6e25a164a2_0_37"/>
          <p:cNvSpPr txBox="1"/>
          <p:nvPr/>
        </p:nvSpPr>
        <p:spPr>
          <a:xfrm>
            <a:off x="466800" y="2190300"/>
            <a:ext cx="11142600" cy="3159600"/>
          </a:xfrm>
          <a:prstGeom prst="rect">
            <a:avLst/>
          </a:prstGeom>
          <a:noFill/>
          <a:ln>
            <a:noFill/>
          </a:ln>
        </p:spPr>
        <p:txBody>
          <a:bodyPr anchorCtr="0" anchor="t" bIns="91425" lIns="91425" spcFirstLastPara="1" rIns="91425" wrap="square" tIns="91425">
            <a:noAutofit/>
          </a:bodyPr>
          <a:lstStyle/>
          <a:p>
            <a:pPr indent="-419100" lvl="0" marL="457200" rtl="0" algn="l">
              <a:spcBef>
                <a:spcPts val="0"/>
              </a:spcBef>
              <a:spcAft>
                <a:spcPts val="0"/>
              </a:spcAft>
              <a:buClr>
                <a:srgbClr val="FFFFFF"/>
              </a:buClr>
              <a:buSzPts val="3000"/>
              <a:buFont typeface="Quattrocento Sans"/>
              <a:buChar char="●"/>
            </a:pPr>
            <a:r>
              <a:rPr lang="en-US" sz="3000">
                <a:solidFill>
                  <a:srgbClr val="FFFFFF"/>
                </a:solidFill>
                <a:latin typeface="Quattrocento Sans"/>
                <a:ea typeface="Quattrocento Sans"/>
                <a:cs typeface="Quattrocento Sans"/>
                <a:sym typeface="Quattrocento Sans"/>
              </a:rPr>
              <a:t>Genome sequencing is the process of determining the complete DNA sequence of an organism’s genome at a single time.</a:t>
            </a:r>
            <a:endParaRPr sz="3000">
              <a:solidFill>
                <a:srgbClr val="FFFFFF"/>
              </a:solidFill>
              <a:latin typeface="Quattrocento Sans"/>
              <a:ea typeface="Quattrocento Sans"/>
              <a:cs typeface="Quattrocento Sans"/>
              <a:sym typeface="Quattrocento Sans"/>
            </a:endParaRPr>
          </a:p>
          <a:p>
            <a:pPr indent="-419100" lvl="0" marL="457200" rtl="0" algn="l">
              <a:spcBef>
                <a:spcPts val="0"/>
              </a:spcBef>
              <a:spcAft>
                <a:spcPts val="0"/>
              </a:spcAft>
              <a:buClr>
                <a:srgbClr val="FFFFFF"/>
              </a:buClr>
              <a:buSzPts val="3000"/>
              <a:buFont typeface="Quattrocento Sans"/>
              <a:buChar char="●"/>
            </a:pPr>
            <a:r>
              <a:rPr lang="en-US" sz="3000">
                <a:solidFill>
                  <a:srgbClr val="FFFFFF"/>
                </a:solidFill>
                <a:latin typeface="Quattrocento Sans"/>
                <a:ea typeface="Quattrocento Sans"/>
                <a:cs typeface="Quattrocento Sans"/>
                <a:sym typeface="Quattrocento Sans"/>
              </a:rPr>
              <a:t>The total length of the human genome is about 3 million base pairs long.</a:t>
            </a:r>
            <a:endParaRPr sz="3000">
              <a:solidFill>
                <a:srgbClr val="FFFFFF"/>
              </a:solidFill>
              <a:latin typeface="Quattrocento Sans"/>
              <a:ea typeface="Quattrocento Sans"/>
              <a:cs typeface="Quattrocento Sans"/>
              <a:sym typeface="Quattrocento Sans"/>
            </a:endParaRPr>
          </a:p>
          <a:p>
            <a:pPr indent="-419100" lvl="0" marL="457200" rtl="0" algn="l">
              <a:spcBef>
                <a:spcPts val="0"/>
              </a:spcBef>
              <a:spcAft>
                <a:spcPts val="0"/>
              </a:spcAft>
              <a:buClr>
                <a:srgbClr val="FFFFFF"/>
              </a:buClr>
              <a:buSzPts val="3000"/>
              <a:buFont typeface="Quattrocento Sans"/>
              <a:buChar char="●"/>
            </a:pPr>
            <a:r>
              <a:rPr lang="en-US" sz="3000">
                <a:solidFill>
                  <a:srgbClr val="FFFFFF"/>
                </a:solidFill>
                <a:latin typeface="Quattrocento Sans"/>
                <a:ea typeface="Quattrocento Sans"/>
                <a:cs typeface="Quattrocento Sans"/>
                <a:sym typeface="Quattrocento Sans"/>
              </a:rPr>
              <a:t>It is being said that if this genomic data can be completely sequenced we would be closer to the code of life.</a:t>
            </a:r>
            <a:endParaRPr sz="3000">
              <a:solidFill>
                <a:srgbClr val="FFFFFF"/>
              </a:solidFill>
              <a:latin typeface="Quattrocento Sans"/>
              <a:ea typeface="Quattrocento Sans"/>
              <a:cs typeface="Quattrocento Sans"/>
              <a:sym typeface="Quattrocento Sans"/>
            </a:endParaRPr>
          </a:p>
        </p:txBody>
      </p:sp>
      <p:sp>
        <p:nvSpPr>
          <p:cNvPr id="325" name="Google Shape;325;g6e25a164a2_0_37"/>
          <p:cNvSpPr txBox="1"/>
          <p:nvPr/>
        </p:nvSpPr>
        <p:spPr>
          <a:xfrm>
            <a:off x="1705525" y="341100"/>
            <a:ext cx="9066300" cy="1849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3000">
                <a:solidFill>
                  <a:schemeClr val="lt1"/>
                </a:solidFill>
                <a:latin typeface="Quattrocento Sans"/>
                <a:ea typeface="Quattrocento Sans"/>
                <a:cs typeface="Quattrocento Sans"/>
                <a:sym typeface="Quattrocento Sans"/>
              </a:rPr>
              <a:t>APPLICATIONS OF BIG DATA-1</a:t>
            </a:r>
            <a:endParaRPr sz="3000">
              <a:solidFill>
                <a:schemeClr val="lt1"/>
              </a:solidFill>
              <a:latin typeface="Quattrocento Sans"/>
              <a:ea typeface="Quattrocento Sans"/>
              <a:cs typeface="Quattrocento Sans"/>
              <a:sym typeface="Quattrocento Sans"/>
            </a:endParaRPr>
          </a:p>
          <a:p>
            <a:pPr indent="0" lvl="0" marL="0" rtl="0" algn="ctr">
              <a:spcBef>
                <a:spcPts val="0"/>
              </a:spcBef>
              <a:spcAft>
                <a:spcPts val="0"/>
              </a:spcAft>
              <a:buNone/>
            </a:pPr>
            <a:r>
              <a:rPr lang="en-US" sz="4800">
                <a:solidFill>
                  <a:schemeClr val="lt1"/>
                </a:solidFill>
                <a:latin typeface="Quattrocento Sans"/>
                <a:ea typeface="Quattrocento Sans"/>
                <a:cs typeface="Quattrocento Sans"/>
                <a:sym typeface="Quattrocento Sans"/>
              </a:rPr>
              <a:t>GENOMIC DATA SEQUENCING</a:t>
            </a:r>
            <a:endParaRPr sz="4800">
              <a:solidFill>
                <a:schemeClr val="lt1"/>
              </a:solidFill>
              <a:latin typeface="Quattrocento Sans"/>
              <a:ea typeface="Quattrocento Sans"/>
              <a:cs typeface="Quattrocento Sans"/>
              <a:sym typeface="Quattrocento Sans"/>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3" name="Shape 333"/>
        <p:cNvGrpSpPr/>
        <p:nvPr/>
      </p:nvGrpSpPr>
      <p:grpSpPr>
        <a:xfrm>
          <a:off x="0" y="0"/>
          <a:ext cx="0" cy="0"/>
          <a:chOff x="0" y="0"/>
          <a:chExt cx="0" cy="0"/>
        </a:xfrm>
      </p:grpSpPr>
      <p:sp>
        <p:nvSpPr>
          <p:cNvPr id="334" name="Google Shape;334;p25"/>
          <p:cNvSpPr txBox="1"/>
          <p:nvPr>
            <p:ph type="title"/>
          </p:nvPr>
        </p:nvSpPr>
        <p:spPr>
          <a:xfrm>
            <a:off x="585216" y="3035808"/>
            <a:ext cx="9144000" cy="498598"/>
          </a:xfrm>
          <a:prstGeom prst="rect">
            <a:avLst/>
          </a:prstGeom>
          <a:noFill/>
          <a:ln>
            <a:noFill/>
          </a:ln>
        </p:spPr>
        <p:txBody>
          <a:bodyPr anchorCtr="0" anchor="b" bIns="0" lIns="0" spcFirstLastPara="1" rIns="0" wrap="square" tIns="0">
            <a:spAutoFit/>
          </a:bodyPr>
          <a:lstStyle/>
          <a:p>
            <a:pPr indent="0" lvl="0" marL="0" rtl="0" algn="l">
              <a:lnSpc>
                <a:spcPct val="90000"/>
              </a:lnSpc>
              <a:spcBef>
                <a:spcPts val="0"/>
              </a:spcBef>
              <a:spcAft>
                <a:spcPts val="0"/>
              </a:spcAft>
              <a:buClr>
                <a:schemeClr val="lt1"/>
              </a:buClr>
              <a:buSzPts val="3600"/>
              <a:buFont typeface="Quattrocento Sans"/>
              <a:buNone/>
            </a:pPr>
            <a:r>
              <a:rPr lang="en-US"/>
              <a:t>Video</a:t>
            </a:r>
            <a:endParaRPr/>
          </a:p>
        </p:txBody>
      </p:sp>
      <p:pic>
        <p:nvPicPr>
          <p:cNvPr id="335" name="Google Shape;335;p25" title="How to read the genome and build a human being _ Riccardo Sabatini.mp4">
            <a:hlinkClick r:id="rId3"/>
          </p:cNvPr>
          <p:cNvPicPr preferRelativeResize="0"/>
          <p:nvPr/>
        </p:nvPicPr>
        <p:blipFill>
          <a:blip r:embed="rId4">
            <a:alphaModFix/>
          </a:blip>
          <a:stretch>
            <a:fillRect/>
          </a:stretch>
        </p:blipFill>
        <p:spPr>
          <a:xfrm>
            <a:off x="2998125" y="1529075"/>
            <a:ext cx="7020874" cy="448515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3" name="Shape 343"/>
        <p:cNvGrpSpPr/>
        <p:nvPr/>
      </p:nvGrpSpPr>
      <p:grpSpPr>
        <a:xfrm>
          <a:off x="0" y="0"/>
          <a:ext cx="0" cy="0"/>
          <a:chOff x="0" y="0"/>
          <a:chExt cx="0" cy="0"/>
        </a:xfrm>
      </p:grpSpPr>
      <p:sp>
        <p:nvSpPr>
          <p:cNvPr id="344" name="Google Shape;344;g6e25a164a2_0_53"/>
          <p:cNvSpPr txBox="1"/>
          <p:nvPr/>
        </p:nvSpPr>
        <p:spPr>
          <a:xfrm>
            <a:off x="466775" y="2262075"/>
            <a:ext cx="11142600" cy="4227900"/>
          </a:xfrm>
          <a:prstGeom prst="rect">
            <a:avLst/>
          </a:prstGeom>
          <a:noFill/>
          <a:ln>
            <a:noFill/>
          </a:ln>
        </p:spPr>
        <p:txBody>
          <a:bodyPr anchorCtr="0" anchor="t" bIns="91425" lIns="91425" spcFirstLastPara="1" rIns="91425" wrap="square" tIns="91425">
            <a:noAutofit/>
          </a:bodyPr>
          <a:lstStyle/>
          <a:p>
            <a:pPr indent="-419100" lvl="0" marL="457200" rtl="0" algn="l">
              <a:spcBef>
                <a:spcPts val="0"/>
              </a:spcBef>
              <a:spcAft>
                <a:spcPts val="0"/>
              </a:spcAft>
              <a:buClr>
                <a:srgbClr val="FFFFFF"/>
              </a:buClr>
              <a:buSzPts val="3000"/>
              <a:buFont typeface="Quattrocento Sans"/>
              <a:buChar char="●"/>
            </a:pPr>
            <a:r>
              <a:rPr lang="en-US" sz="3000">
                <a:solidFill>
                  <a:srgbClr val="FFFFFF"/>
                </a:solidFill>
                <a:latin typeface="Quattrocento Sans"/>
                <a:ea typeface="Quattrocento Sans"/>
                <a:cs typeface="Quattrocento Sans"/>
                <a:sym typeface="Quattrocento Sans"/>
              </a:rPr>
              <a:t>It has been estimated for now that it would be possible to sequence 2 billion genomes by 2025 and the total size of the genomic data after sequencing would be 2 to 40 exabytes.</a:t>
            </a:r>
            <a:endParaRPr sz="3000">
              <a:solidFill>
                <a:srgbClr val="FFFFFF"/>
              </a:solidFill>
              <a:latin typeface="Quattrocento Sans"/>
              <a:ea typeface="Quattrocento Sans"/>
              <a:cs typeface="Quattrocento Sans"/>
              <a:sym typeface="Quattrocento Sans"/>
            </a:endParaRPr>
          </a:p>
          <a:p>
            <a:pPr indent="-419100" lvl="0" marL="457200" rtl="0" algn="l">
              <a:spcBef>
                <a:spcPts val="0"/>
              </a:spcBef>
              <a:spcAft>
                <a:spcPts val="0"/>
              </a:spcAft>
              <a:buClr>
                <a:srgbClr val="FFFFFF"/>
              </a:buClr>
              <a:buSzPts val="3000"/>
              <a:buFont typeface="Quattrocento Sans"/>
              <a:buChar char="●"/>
            </a:pPr>
            <a:r>
              <a:rPr lang="en-US" sz="3000">
                <a:solidFill>
                  <a:srgbClr val="FFFFFF"/>
                </a:solidFill>
                <a:latin typeface="Quattrocento Sans"/>
                <a:ea typeface="Quattrocento Sans"/>
                <a:cs typeface="Quattrocento Sans"/>
                <a:sym typeface="Quattrocento Sans"/>
              </a:rPr>
              <a:t>1 exabyte is roughly equal to 1 into 10^18 byte.</a:t>
            </a:r>
            <a:endParaRPr sz="3000">
              <a:solidFill>
                <a:srgbClr val="FFFFFF"/>
              </a:solidFill>
              <a:latin typeface="Quattrocento Sans"/>
              <a:ea typeface="Quattrocento Sans"/>
              <a:cs typeface="Quattrocento Sans"/>
              <a:sym typeface="Quattrocento Sans"/>
            </a:endParaRPr>
          </a:p>
          <a:p>
            <a:pPr indent="-419100" lvl="0" marL="457200" rtl="0" algn="l">
              <a:spcBef>
                <a:spcPts val="0"/>
              </a:spcBef>
              <a:spcAft>
                <a:spcPts val="0"/>
              </a:spcAft>
              <a:buClr>
                <a:srgbClr val="FFFFFF"/>
              </a:buClr>
              <a:buSzPts val="3000"/>
              <a:buFont typeface="Quattrocento Sans"/>
              <a:buChar char="●"/>
            </a:pPr>
            <a:r>
              <a:rPr lang="en-US" sz="3000">
                <a:solidFill>
                  <a:srgbClr val="FFFFFF"/>
                </a:solidFill>
                <a:latin typeface="Quattrocento Sans"/>
                <a:ea typeface="Quattrocento Sans"/>
                <a:cs typeface="Quattrocento Sans"/>
                <a:sym typeface="Quattrocento Sans"/>
              </a:rPr>
              <a:t>This whole thing would require 100,000 trillion CPU cycles to process.</a:t>
            </a:r>
            <a:endParaRPr sz="3000">
              <a:solidFill>
                <a:srgbClr val="FFFFFF"/>
              </a:solidFill>
              <a:latin typeface="Quattrocento Sans"/>
              <a:ea typeface="Quattrocento Sans"/>
              <a:cs typeface="Quattrocento Sans"/>
              <a:sym typeface="Quattrocento Sans"/>
            </a:endParaRPr>
          </a:p>
          <a:p>
            <a:pPr indent="-419100" lvl="0" marL="457200" rtl="0" algn="l">
              <a:spcBef>
                <a:spcPts val="0"/>
              </a:spcBef>
              <a:spcAft>
                <a:spcPts val="0"/>
              </a:spcAft>
              <a:buClr>
                <a:srgbClr val="FFFFFF"/>
              </a:buClr>
              <a:buSzPts val="3000"/>
              <a:buFont typeface="Quattrocento Sans"/>
              <a:buChar char="●"/>
            </a:pPr>
            <a:r>
              <a:rPr lang="en-US" sz="3000">
                <a:solidFill>
                  <a:srgbClr val="FFFFFF"/>
                </a:solidFill>
                <a:latin typeface="Quattrocento Sans"/>
                <a:ea typeface="Quattrocento Sans"/>
                <a:cs typeface="Quattrocento Sans"/>
                <a:sym typeface="Quattrocento Sans"/>
              </a:rPr>
              <a:t>After working with this big data using machine learning models can be made that convert the genome into phenotype and predict the actual features.</a:t>
            </a:r>
            <a:endParaRPr sz="3000">
              <a:solidFill>
                <a:srgbClr val="FFFFFF"/>
              </a:solidFill>
              <a:latin typeface="Quattrocento Sans"/>
              <a:ea typeface="Quattrocento Sans"/>
              <a:cs typeface="Quattrocento Sans"/>
              <a:sym typeface="Quattrocento Sans"/>
            </a:endParaRPr>
          </a:p>
        </p:txBody>
      </p:sp>
      <p:sp>
        <p:nvSpPr>
          <p:cNvPr id="345" name="Google Shape;345;g6e25a164a2_0_53"/>
          <p:cNvSpPr txBox="1"/>
          <p:nvPr/>
        </p:nvSpPr>
        <p:spPr>
          <a:xfrm>
            <a:off x="1166925" y="538575"/>
            <a:ext cx="9227700" cy="118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3600">
                <a:solidFill>
                  <a:srgbClr val="FFFFFF"/>
                </a:solidFill>
                <a:latin typeface="Quattrocento Sans"/>
                <a:ea typeface="Quattrocento Sans"/>
                <a:cs typeface="Quattrocento Sans"/>
                <a:sym typeface="Quattrocento Sans"/>
              </a:rPr>
              <a:t>How does genomic data sequencing become a big data problem?</a:t>
            </a:r>
            <a:endParaRPr sz="3600">
              <a:solidFill>
                <a:srgbClr val="FFFFFF"/>
              </a:solidFill>
              <a:latin typeface="Quattrocento Sans"/>
              <a:ea typeface="Quattrocento Sans"/>
              <a:cs typeface="Quattrocento Sans"/>
              <a:sym typeface="Quattrocento Sans"/>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3" name="Shape 353"/>
        <p:cNvGrpSpPr/>
        <p:nvPr/>
      </p:nvGrpSpPr>
      <p:grpSpPr>
        <a:xfrm>
          <a:off x="0" y="0"/>
          <a:ext cx="0" cy="0"/>
          <a:chOff x="0" y="0"/>
          <a:chExt cx="0" cy="0"/>
        </a:xfrm>
      </p:grpSpPr>
      <p:sp>
        <p:nvSpPr>
          <p:cNvPr id="354" name="Google Shape;354;g6e25a164a2_0_61"/>
          <p:cNvSpPr txBox="1"/>
          <p:nvPr/>
        </p:nvSpPr>
        <p:spPr>
          <a:xfrm>
            <a:off x="1023325" y="2244200"/>
            <a:ext cx="10053600" cy="4320000"/>
          </a:xfrm>
          <a:prstGeom prst="rect">
            <a:avLst/>
          </a:prstGeom>
          <a:noFill/>
          <a:ln>
            <a:noFill/>
          </a:ln>
        </p:spPr>
        <p:txBody>
          <a:bodyPr anchorCtr="0" anchor="t" bIns="91425" lIns="91425" spcFirstLastPara="1" rIns="91425" wrap="square" tIns="91425">
            <a:noAutofit/>
          </a:bodyPr>
          <a:lstStyle/>
          <a:p>
            <a:pPr indent="-419100" lvl="0" marL="457200" rtl="0" algn="l">
              <a:spcBef>
                <a:spcPts val="0"/>
              </a:spcBef>
              <a:spcAft>
                <a:spcPts val="0"/>
              </a:spcAft>
              <a:buClr>
                <a:srgbClr val="FFFFFF"/>
              </a:buClr>
              <a:buSzPts val="3000"/>
              <a:buFont typeface="Quattrocento Sans"/>
              <a:buChar char="●"/>
            </a:pPr>
            <a:r>
              <a:rPr lang="en-US" sz="3000">
                <a:solidFill>
                  <a:srgbClr val="FFFFFF"/>
                </a:solidFill>
                <a:latin typeface="Quattrocento Sans"/>
                <a:ea typeface="Quattrocento Sans"/>
                <a:cs typeface="Quattrocento Sans"/>
                <a:sym typeface="Quattrocento Sans"/>
              </a:rPr>
              <a:t>24 people have been killed till now in bushfires.</a:t>
            </a:r>
            <a:endParaRPr sz="3000">
              <a:solidFill>
                <a:srgbClr val="FFFFFF"/>
              </a:solidFill>
              <a:latin typeface="Quattrocento Sans"/>
              <a:ea typeface="Quattrocento Sans"/>
              <a:cs typeface="Quattrocento Sans"/>
              <a:sym typeface="Quattrocento Sans"/>
            </a:endParaRPr>
          </a:p>
          <a:p>
            <a:pPr indent="-419100" lvl="0" marL="457200" rtl="0" algn="l">
              <a:spcBef>
                <a:spcPts val="0"/>
              </a:spcBef>
              <a:spcAft>
                <a:spcPts val="0"/>
              </a:spcAft>
              <a:buClr>
                <a:srgbClr val="FFFFFF"/>
              </a:buClr>
              <a:buSzPts val="3000"/>
              <a:buFont typeface="Quattrocento Sans"/>
              <a:buChar char="●"/>
            </a:pPr>
            <a:r>
              <a:rPr lang="en-US" sz="3000">
                <a:solidFill>
                  <a:srgbClr val="FFFFFF"/>
                </a:solidFill>
                <a:latin typeface="Quattrocento Sans"/>
                <a:ea typeface="Quattrocento Sans"/>
                <a:cs typeface="Quattrocento Sans"/>
                <a:sym typeface="Quattrocento Sans"/>
              </a:rPr>
              <a:t>More than 12 million acres of land has been destroyed</a:t>
            </a:r>
            <a:endParaRPr sz="3000">
              <a:solidFill>
                <a:srgbClr val="FFFFFF"/>
              </a:solidFill>
              <a:latin typeface="Quattrocento Sans"/>
              <a:ea typeface="Quattrocento Sans"/>
              <a:cs typeface="Quattrocento Sans"/>
              <a:sym typeface="Quattrocento Sans"/>
            </a:endParaRPr>
          </a:p>
          <a:p>
            <a:pPr indent="-419100" lvl="0" marL="457200" rtl="0" algn="l">
              <a:spcBef>
                <a:spcPts val="0"/>
              </a:spcBef>
              <a:spcAft>
                <a:spcPts val="0"/>
              </a:spcAft>
              <a:buClr>
                <a:srgbClr val="FFFFFF"/>
              </a:buClr>
              <a:buSzPts val="3000"/>
              <a:buFont typeface="Quattrocento Sans"/>
              <a:buChar char="●"/>
            </a:pPr>
            <a:r>
              <a:rPr lang="en-US" sz="3000">
                <a:solidFill>
                  <a:srgbClr val="FFFFFF"/>
                </a:solidFill>
                <a:latin typeface="Quattrocento Sans"/>
                <a:ea typeface="Quattrocento Sans"/>
                <a:cs typeface="Quattrocento Sans"/>
                <a:sym typeface="Quattrocento Sans"/>
              </a:rPr>
              <a:t>Australia being a biodiversity hotspot,  these forest fires have affected numerous wildlife there.</a:t>
            </a:r>
            <a:endParaRPr sz="3000">
              <a:solidFill>
                <a:srgbClr val="FFFFFF"/>
              </a:solidFill>
              <a:latin typeface="Quattrocento Sans"/>
              <a:ea typeface="Quattrocento Sans"/>
              <a:cs typeface="Quattrocento Sans"/>
              <a:sym typeface="Quattrocento Sans"/>
            </a:endParaRPr>
          </a:p>
          <a:p>
            <a:pPr indent="-419100" lvl="0" marL="457200" rtl="0" algn="l">
              <a:spcBef>
                <a:spcPts val="0"/>
              </a:spcBef>
              <a:spcAft>
                <a:spcPts val="0"/>
              </a:spcAft>
              <a:buClr>
                <a:srgbClr val="FFFFFF"/>
              </a:buClr>
              <a:buSzPts val="3000"/>
              <a:buFont typeface="Quattrocento Sans"/>
              <a:buChar char="●"/>
            </a:pPr>
            <a:r>
              <a:rPr lang="en-US" sz="3000">
                <a:solidFill>
                  <a:srgbClr val="FFFFFF"/>
                </a:solidFill>
                <a:latin typeface="Quattrocento Sans"/>
                <a:ea typeface="Quattrocento Sans"/>
                <a:cs typeface="Quattrocento Sans"/>
                <a:sym typeface="Quattrocento Sans"/>
              </a:rPr>
              <a:t>The pollution in case of sydney was around 11 times the hazardous range</a:t>
            </a:r>
            <a:endParaRPr sz="3000">
              <a:solidFill>
                <a:srgbClr val="FFFFFF"/>
              </a:solidFill>
              <a:latin typeface="Quattrocento Sans"/>
              <a:ea typeface="Quattrocento Sans"/>
              <a:cs typeface="Quattrocento Sans"/>
              <a:sym typeface="Quattrocento Sans"/>
            </a:endParaRPr>
          </a:p>
          <a:p>
            <a:pPr indent="0" lvl="0" marL="0" rtl="0" algn="l">
              <a:spcBef>
                <a:spcPts val="0"/>
              </a:spcBef>
              <a:spcAft>
                <a:spcPts val="0"/>
              </a:spcAft>
              <a:buNone/>
            </a:pPr>
            <a:r>
              <a:t/>
            </a:r>
            <a:endParaRPr sz="3000">
              <a:solidFill>
                <a:srgbClr val="FFFFFF"/>
              </a:solidFill>
              <a:latin typeface="Quattrocento Sans"/>
              <a:ea typeface="Quattrocento Sans"/>
              <a:cs typeface="Quattrocento Sans"/>
              <a:sym typeface="Quattrocento Sans"/>
            </a:endParaRPr>
          </a:p>
          <a:p>
            <a:pPr indent="0" lvl="0" marL="0" rtl="0" algn="l">
              <a:spcBef>
                <a:spcPts val="0"/>
              </a:spcBef>
              <a:spcAft>
                <a:spcPts val="0"/>
              </a:spcAft>
              <a:buNone/>
            </a:pPr>
            <a:r>
              <a:rPr lang="en-US" sz="3000">
                <a:solidFill>
                  <a:srgbClr val="FFFFFF"/>
                </a:solidFill>
                <a:latin typeface="Quattrocento Sans"/>
                <a:ea typeface="Quattrocento Sans"/>
                <a:cs typeface="Quattrocento Sans"/>
                <a:sym typeface="Quattrocento Sans"/>
              </a:rPr>
              <a:t>These forest fires can be attributed to a number of different scenarios but can these be predicted?</a:t>
            </a:r>
            <a:endParaRPr sz="3000">
              <a:solidFill>
                <a:srgbClr val="FFFFFF"/>
              </a:solidFill>
              <a:latin typeface="Quattrocento Sans"/>
              <a:ea typeface="Quattrocento Sans"/>
              <a:cs typeface="Quattrocento Sans"/>
              <a:sym typeface="Quattrocento Sans"/>
            </a:endParaRPr>
          </a:p>
        </p:txBody>
      </p:sp>
      <p:sp>
        <p:nvSpPr>
          <p:cNvPr id="355" name="Google Shape;355;g6e25a164a2_0_61"/>
          <p:cNvSpPr txBox="1"/>
          <p:nvPr/>
        </p:nvSpPr>
        <p:spPr>
          <a:xfrm>
            <a:off x="1705525" y="292100"/>
            <a:ext cx="9066300" cy="1952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3000">
                <a:solidFill>
                  <a:schemeClr val="lt1"/>
                </a:solidFill>
                <a:latin typeface="Quattrocento Sans"/>
                <a:ea typeface="Quattrocento Sans"/>
                <a:cs typeface="Quattrocento Sans"/>
                <a:sym typeface="Quattrocento Sans"/>
              </a:rPr>
              <a:t>APPLICATIONS OF BIG DATA-2</a:t>
            </a:r>
            <a:endParaRPr sz="3000">
              <a:solidFill>
                <a:schemeClr val="lt1"/>
              </a:solidFill>
              <a:latin typeface="Quattrocento Sans"/>
              <a:ea typeface="Quattrocento Sans"/>
              <a:cs typeface="Quattrocento Sans"/>
              <a:sym typeface="Quattrocento Sans"/>
            </a:endParaRPr>
          </a:p>
          <a:p>
            <a:pPr indent="0" lvl="0" marL="0" rtl="0" algn="ctr">
              <a:spcBef>
                <a:spcPts val="0"/>
              </a:spcBef>
              <a:spcAft>
                <a:spcPts val="0"/>
              </a:spcAft>
              <a:buNone/>
            </a:pPr>
            <a:r>
              <a:rPr lang="en-US" sz="4800">
                <a:solidFill>
                  <a:schemeClr val="lt1"/>
                </a:solidFill>
                <a:latin typeface="Quattrocento Sans"/>
                <a:ea typeface="Quattrocento Sans"/>
                <a:cs typeface="Quattrocento Sans"/>
                <a:sym typeface="Quattrocento Sans"/>
              </a:rPr>
              <a:t>PREDICTING FOREST FIRES</a:t>
            </a:r>
            <a:endParaRPr sz="4800">
              <a:solidFill>
                <a:schemeClr val="lt1"/>
              </a:solidFill>
              <a:latin typeface="Quattrocento Sans"/>
              <a:ea typeface="Quattrocento Sans"/>
              <a:cs typeface="Quattrocento Sans"/>
              <a:sym typeface="Quattrocento Sans"/>
            </a:endParaRPr>
          </a:p>
          <a:p>
            <a:pPr indent="0" lvl="0" marL="0" rtl="0" algn="ctr">
              <a:spcBef>
                <a:spcPts val="0"/>
              </a:spcBef>
              <a:spcAft>
                <a:spcPts val="0"/>
              </a:spcAft>
              <a:buNone/>
            </a:pPr>
            <a:r>
              <a:rPr lang="en-US" sz="3000">
                <a:solidFill>
                  <a:schemeClr val="lt1"/>
                </a:solidFill>
                <a:latin typeface="Quattrocento Sans"/>
                <a:ea typeface="Quattrocento Sans"/>
                <a:cs typeface="Quattrocento Sans"/>
                <a:sym typeface="Quattrocento Sans"/>
              </a:rPr>
              <a:t>How forest fires have affected Australia?</a:t>
            </a:r>
            <a:endParaRPr sz="3000">
              <a:solidFill>
                <a:schemeClr val="lt1"/>
              </a:solidFill>
              <a:latin typeface="Quattrocento Sans"/>
              <a:ea typeface="Quattrocento Sans"/>
              <a:cs typeface="Quattrocento Sans"/>
              <a:sym typeface="Quattrocento Sans"/>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9" name="Shape 169"/>
        <p:cNvGrpSpPr/>
        <p:nvPr/>
      </p:nvGrpSpPr>
      <p:grpSpPr>
        <a:xfrm>
          <a:off x="0" y="0"/>
          <a:ext cx="0" cy="0"/>
          <a:chOff x="0" y="0"/>
          <a:chExt cx="0" cy="0"/>
        </a:xfrm>
      </p:grpSpPr>
      <p:sp>
        <p:nvSpPr>
          <p:cNvPr id="170" name="Google Shape;170;p17"/>
          <p:cNvSpPr txBox="1"/>
          <p:nvPr>
            <p:ph type="title"/>
          </p:nvPr>
        </p:nvSpPr>
        <p:spPr>
          <a:xfrm>
            <a:off x="588263" y="457200"/>
            <a:ext cx="11018520" cy="553998"/>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Clr>
                <a:schemeClr val="lt1"/>
              </a:buClr>
              <a:buSzPts val="3600"/>
              <a:buFont typeface="Quattrocento Sans"/>
              <a:buNone/>
            </a:pPr>
            <a:r>
              <a:rPr lang="en-US"/>
              <a:t>WHAT IS DATA?</a:t>
            </a:r>
            <a:endParaRPr/>
          </a:p>
        </p:txBody>
      </p:sp>
      <p:sp>
        <p:nvSpPr>
          <p:cNvPr id="171" name="Google Shape;171;p17"/>
          <p:cNvSpPr txBox="1"/>
          <p:nvPr>
            <p:ph idx="1" type="body"/>
          </p:nvPr>
        </p:nvSpPr>
        <p:spPr>
          <a:xfrm>
            <a:off x="586400" y="1434377"/>
            <a:ext cx="11018400" cy="2919300"/>
          </a:xfrm>
          <a:prstGeom prst="rect">
            <a:avLst/>
          </a:prstGeom>
          <a:noFill/>
          <a:ln>
            <a:noFill/>
          </a:ln>
        </p:spPr>
        <p:txBody>
          <a:bodyPr anchorCtr="0" anchor="t" bIns="0" lIns="0" spcFirstLastPara="1" rIns="0" wrap="square" tIns="0">
            <a:spAutoFit/>
          </a:bodyPr>
          <a:lstStyle/>
          <a:p>
            <a:pPr indent="-457200" lvl="0" marL="457200" rtl="0" algn="l">
              <a:lnSpc>
                <a:spcPct val="100000"/>
              </a:lnSpc>
              <a:spcBef>
                <a:spcPts val="320"/>
              </a:spcBef>
              <a:spcAft>
                <a:spcPts val="0"/>
              </a:spcAft>
              <a:buSzPts val="3600"/>
              <a:buChar char="●"/>
            </a:pPr>
            <a:r>
              <a:rPr lang="en-US" sz="3600"/>
              <a:t>Data has been touted as the new o</a:t>
            </a:r>
            <a:r>
              <a:rPr lang="en-US" sz="3600"/>
              <a:t>il</a:t>
            </a:r>
            <a:r>
              <a:rPr lang="en-US" sz="3600"/>
              <a:t>. It's valuable but if unrefined cannot be really used.</a:t>
            </a:r>
            <a:endParaRPr sz="3600"/>
          </a:p>
          <a:p>
            <a:pPr indent="-457200" lvl="0" marL="457200" rtl="0" algn="l">
              <a:lnSpc>
                <a:spcPct val="100000"/>
              </a:lnSpc>
              <a:spcBef>
                <a:spcPts val="0"/>
              </a:spcBef>
              <a:spcAft>
                <a:spcPts val="0"/>
              </a:spcAft>
              <a:buSzPts val="3600"/>
              <a:buChar char="●"/>
            </a:pPr>
            <a:r>
              <a:rPr lang="en-US" sz="3600"/>
              <a:t>Data Science,Business Intelligence, Machine Learning,Big data everything relies on data so let's understand it deeply.</a:t>
            </a:r>
            <a:endParaRPr sz="3600"/>
          </a:p>
          <a:p>
            <a:pPr indent="0" lvl="0" marL="457200" rtl="0" algn="l">
              <a:lnSpc>
                <a:spcPct val="100000"/>
              </a:lnSpc>
              <a:spcBef>
                <a:spcPts val="320"/>
              </a:spcBef>
              <a:spcAft>
                <a:spcPts val="0"/>
              </a:spcAft>
              <a:buNone/>
            </a:pPr>
            <a:r>
              <a:t/>
            </a:r>
            <a:endParaRPr sz="3600"/>
          </a:p>
          <a:p>
            <a:pPr indent="0" lvl="0" marL="457200" rtl="0" algn="l">
              <a:lnSpc>
                <a:spcPct val="100000"/>
              </a:lnSpc>
              <a:spcBef>
                <a:spcPts val="320"/>
              </a:spcBef>
              <a:spcAft>
                <a:spcPts val="0"/>
              </a:spcAft>
              <a:buNone/>
            </a:pPr>
            <a:r>
              <a:t/>
            </a:r>
            <a:endParaRPr sz="3600"/>
          </a:p>
          <a:p>
            <a:pPr indent="0" lvl="2" marL="0" rtl="0" algn="l">
              <a:lnSpc>
                <a:spcPct val="100000"/>
              </a:lnSpc>
              <a:spcBef>
                <a:spcPts val="320"/>
              </a:spcBef>
              <a:spcAft>
                <a:spcPts val="0"/>
              </a:spcAft>
              <a:buClr>
                <a:schemeClr val="lt1"/>
              </a:buClr>
              <a:buSzPts val="1440"/>
              <a:buNone/>
            </a:pPr>
            <a:r>
              <a:t/>
            </a:r>
            <a:endParaRPr sz="3600"/>
          </a:p>
        </p:txBody>
      </p:sp>
      <p:pic>
        <p:nvPicPr>
          <p:cNvPr id="172" name="Google Shape;172;p17"/>
          <p:cNvPicPr preferRelativeResize="0"/>
          <p:nvPr/>
        </p:nvPicPr>
        <p:blipFill>
          <a:blip r:embed="rId3">
            <a:alphaModFix/>
          </a:blip>
          <a:stretch>
            <a:fillRect/>
          </a:stretch>
        </p:blipFill>
        <p:spPr>
          <a:xfrm>
            <a:off x="762775" y="4506075"/>
            <a:ext cx="2738025" cy="2199525"/>
          </a:xfrm>
          <a:prstGeom prst="rect">
            <a:avLst/>
          </a:prstGeom>
          <a:noFill/>
          <a:ln>
            <a:noFill/>
          </a:ln>
        </p:spPr>
      </p:pic>
      <p:pic>
        <p:nvPicPr>
          <p:cNvPr id="173" name="Google Shape;173;p17"/>
          <p:cNvPicPr preferRelativeResize="0"/>
          <p:nvPr/>
        </p:nvPicPr>
        <p:blipFill>
          <a:blip r:embed="rId4">
            <a:alphaModFix/>
          </a:blip>
          <a:stretch>
            <a:fillRect/>
          </a:stretch>
        </p:blipFill>
        <p:spPr>
          <a:xfrm>
            <a:off x="3653200" y="4506077"/>
            <a:ext cx="3299283" cy="2199522"/>
          </a:xfrm>
          <a:prstGeom prst="rect">
            <a:avLst/>
          </a:prstGeom>
          <a:noFill/>
          <a:ln>
            <a:noFill/>
          </a:ln>
        </p:spPr>
      </p:pic>
      <p:pic>
        <p:nvPicPr>
          <p:cNvPr id="174" name="Google Shape;174;p17"/>
          <p:cNvPicPr preferRelativeResize="0"/>
          <p:nvPr/>
        </p:nvPicPr>
        <p:blipFill>
          <a:blip r:embed="rId5">
            <a:alphaModFix/>
          </a:blip>
          <a:stretch>
            <a:fillRect/>
          </a:stretch>
        </p:blipFill>
        <p:spPr>
          <a:xfrm>
            <a:off x="7104883" y="4506077"/>
            <a:ext cx="3916415" cy="2199522"/>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3" name="Shape 363"/>
        <p:cNvGrpSpPr/>
        <p:nvPr/>
      </p:nvGrpSpPr>
      <p:grpSpPr>
        <a:xfrm>
          <a:off x="0" y="0"/>
          <a:ext cx="0" cy="0"/>
          <a:chOff x="0" y="0"/>
          <a:chExt cx="0" cy="0"/>
        </a:xfrm>
      </p:grpSpPr>
      <p:sp>
        <p:nvSpPr>
          <p:cNvPr id="364" name="Google Shape;364;g6e25a164a2_0_69"/>
          <p:cNvSpPr txBox="1"/>
          <p:nvPr/>
        </p:nvSpPr>
        <p:spPr>
          <a:xfrm>
            <a:off x="466775" y="1723750"/>
            <a:ext cx="11142600" cy="3967200"/>
          </a:xfrm>
          <a:prstGeom prst="rect">
            <a:avLst/>
          </a:prstGeom>
          <a:noFill/>
          <a:ln>
            <a:noFill/>
          </a:ln>
        </p:spPr>
        <p:txBody>
          <a:bodyPr anchorCtr="0" anchor="t" bIns="91425" lIns="91425" spcFirstLastPara="1" rIns="91425" wrap="square" tIns="91425">
            <a:noAutofit/>
          </a:bodyPr>
          <a:lstStyle/>
          <a:p>
            <a:pPr indent="-419100" lvl="0" marL="457200" rtl="0" algn="l">
              <a:spcBef>
                <a:spcPts val="0"/>
              </a:spcBef>
              <a:spcAft>
                <a:spcPts val="0"/>
              </a:spcAft>
              <a:buClr>
                <a:srgbClr val="FFFFFF"/>
              </a:buClr>
              <a:buSzPts val="3000"/>
              <a:buFont typeface="Quattrocento Sans"/>
              <a:buChar char="●"/>
            </a:pPr>
            <a:r>
              <a:rPr lang="en-US" sz="3000">
                <a:solidFill>
                  <a:srgbClr val="FFFFFF"/>
                </a:solidFill>
                <a:latin typeface="Quattrocento Sans"/>
                <a:ea typeface="Quattrocento Sans"/>
                <a:cs typeface="Quattrocento Sans"/>
                <a:sym typeface="Quattrocento Sans"/>
              </a:rPr>
              <a:t>Wildfire analytics can be done because of streams generated by people,organization and sensors.</a:t>
            </a:r>
            <a:endParaRPr sz="3000">
              <a:solidFill>
                <a:srgbClr val="FFFFFF"/>
              </a:solidFill>
              <a:latin typeface="Quattrocento Sans"/>
              <a:ea typeface="Quattrocento Sans"/>
              <a:cs typeface="Quattrocento Sans"/>
              <a:sym typeface="Quattrocento Sans"/>
            </a:endParaRPr>
          </a:p>
          <a:p>
            <a:pPr indent="-419100" lvl="0" marL="457200" rtl="0" algn="l">
              <a:spcBef>
                <a:spcPts val="0"/>
              </a:spcBef>
              <a:spcAft>
                <a:spcPts val="0"/>
              </a:spcAft>
              <a:buClr>
                <a:srgbClr val="FFFFFF"/>
              </a:buClr>
              <a:buSzPts val="3000"/>
              <a:buFont typeface="Quattrocento Sans"/>
              <a:buChar char="●"/>
            </a:pPr>
            <a:r>
              <a:rPr lang="en-US" sz="3000">
                <a:solidFill>
                  <a:srgbClr val="FFFFFF"/>
                </a:solidFill>
                <a:latin typeface="Quattrocento Sans"/>
                <a:ea typeface="Quattrocento Sans"/>
                <a:cs typeface="Quattrocento Sans"/>
                <a:sym typeface="Quattrocento Sans"/>
              </a:rPr>
              <a:t>It becomes a data problem because there is the presence of diverse data.</a:t>
            </a:r>
            <a:endParaRPr sz="3000">
              <a:solidFill>
                <a:srgbClr val="FFFFFF"/>
              </a:solidFill>
              <a:latin typeface="Quattrocento Sans"/>
              <a:ea typeface="Quattrocento Sans"/>
              <a:cs typeface="Quattrocento Sans"/>
              <a:sym typeface="Quattrocento Sans"/>
            </a:endParaRPr>
          </a:p>
          <a:p>
            <a:pPr indent="-419100" lvl="0" marL="457200" rtl="0" algn="l">
              <a:spcBef>
                <a:spcPts val="0"/>
              </a:spcBef>
              <a:spcAft>
                <a:spcPts val="0"/>
              </a:spcAft>
              <a:buClr>
                <a:srgbClr val="FFFFFF"/>
              </a:buClr>
              <a:buSzPts val="3000"/>
              <a:buFont typeface="Quattrocento Sans"/>
              <a:buChar char="●"/>
            </a:pPr>
            <a:r>
              <a:rPr lang="en-US" sz="3000">
                <a:solidFill>
                  <a:srgbClr val="FFFFFF"/>
                </a:solidFill>
                <a:latin typeface="Quattrocento Sans"/>
                <a:ea typeface="Quattrocento Sans"/>
                <a:cs typeface="Quattrocento Sans"/>
                <a:sym typeface="Quattrocento Sans"/>
              </a:rPr>
              <a:t>Sensor data comes from onland sensors or satellite data.</a:t>
            </a:r>
            <a:endParaRPr sz="3000">
              <a:solidFill>
                <a:srgbClr val="FFFFFF"/>
              </a:solidFill>
              <a:latin typeface="Quattrocento Sans"/>
              <a:ea typeface="Quattrocento Sans"/>
              <a:cs typeface="Quattrocento Sans"/>
              <a:sym typeface="Quattrocento Sans"/>
            </a:endParaRPr>
          </a:p>
          <a:p>
            <a:pPr indent="-419100" lvl="0" marL="457200" rtl="0" algn="l">
              <a:spcBef>
                <a:spcPts val="0"/>
              </a:spcBef>
              <a:spcAft>
                <a:spcPts val="0"/>
              </a:spcAft>
              <a:buClr>
                <a:srgbClr val="FFFFFF"/>
              </a:buClr>
              <a:buSzPts val="3000"/>
              <a:buFont typeface="Quattrocento Sans"/>
              <a:buChar char="●"/>
            </a:pPr>
            <a:r>
              <a:rPr lang="en-US" sz="3000">
                <a:solidFill>
                  <a:srgbClr val="FFFFFF"/>
                </a:solidFill>
                <a:latin typeface="Quattrocento Sans"/>
                <a:ea typeface="Quattrocento Sans"/>
                <a:cs typeface="Quattrocento Sans"/>
                <a:sym typeface="Quattrocento Sans"/>
              </a:rPr>
              <a:t>Organizational data comes from institutions.</a:t>
            </a:r>
            <a:endParaRPr sz="3000">
              <a:solidFill>
                <a:srgbClr val="FFFFFF"/>
              </a:solidFill>
              <a:latin typeface="Quattrocento Sans"/>
              <a:ea typeface="Quattrocento Sans"/>
              <a:cs typeface="Quattrocento Sans"/>
              <a:sym typeface="Quattrocento Sans"/>
            </a:endParaRPr>
          </a:p>
          <a:p>
            <a:pPr indent="-419100" lvl="0" marL="457200" rtl="0" algn="l">
              <a:spcBef>
                <a:spcPts val="0"/>
              </a:spcBef>
              <a:spcAft>
                <a:spcPts val="0"/>
              </a:spcAft>
              <a:buClr>
                <a:srgbClr val="FFFFFF"/>
              </a:buClr>
              <a:buSzPts val="3000"/>
              <a:buFont typeface="Quattrocento Sans"/>
              <a:buChar char="●"/>
            </a:pPr>
            <a:r>
              <a:rPr lang="en-US" sz="3000">
                <a:solidFill>
                  <a:srgbClr val="FFFFFF"/>
                </a:solidFill>
                <a:latin typeface="Quattrocento Sans"/>
                <a:ea typeface="Quattrocento Sans"/>
                <a:cs typeface="Quattrocento Sans"/>
                <a:sym typeface="Quattrocento Sans"/>
              </a:rPr>
              <a:t>Lot of data is actually generated by the public though twitter,facebook and instagram posts</a:t>
            </a:r>
            <a:endParaRPr sz="3000">
              <a:solidFill>
                <a:srgbClr val="FFFFFF"/>
              </a:solidFill>
              <a:latin typeface="Quattrocento Sans"/>
              <a:ea typeface="Quattrocento Sans"/>
              <a:cs typeface="Quattrocento Sans"/>
              <a:sym typeface="Quattrocento Sans"/>
            </a:endParaRPr>
          </a:p>
        </p:txBody>
      </p:sp>
      <p:sp>
        <p:nvSpPr>
          <p:cNvPr id="365" name="Google Shape;365;g6e25a164a2_0_69"/>
          <p:cNvSpPr txBox="1"/>
          <p:nvPr/>
        </p:nvSpPr>
        <p:spPr>
          <a:xfrm>
            <a:off x="1705525" y="341100"/>
            <a:ext cx="9066300" cy="109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4800">
                <a:solidFill>
                  <a:schemeClr val="lt1"/>
                </a:solidFill>
                <a:latin typeface="Quattrocento Sans"/>
                <a:ea typeface="Quattrocento Sans"/>
                <a:cs typeface="Quattrocento Sans"/>
                <a:sym typeface="Quattrocento Sans"/>
              </a:rPr>
              <a:t>WILDFIRE ANALYTICS</a:t>
            </a:r>
            <a:endParaRPr sz="4800">
              <a:solidFill>
                <a:schemeClr val="lt1"/>
              </a:solidFill>
              <a:latin typeface="Quattrocento Sans"/>
              <a:ea typeface="Quattrocento Sans"/>
              <a:cs typeface="Quattrocento Sans"/>
              <a:sym typeface="Quattrocento Sans"/>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3" name="Shape 373"/>
        <p:cNvGrpSpPr/>
        <p:nvPr/>
      </p:nvGrpSpPr>
      <p:grpSpPr>
        <a:xfrm>
          <a:off x="0" y="0"/>
          <a:ext cx="0" cy="0"/>
          <a:chOff x="0" y="0"/>
          <a:chExt cx="0" cy="0"/>
        </a:xfrm>
      </p:grpSpPr>
      <p:sp>
        <p:nvSpPr>
          <p:cNvPr id="374" name="Google Shape;374;g6e25a164a2_0_77"/>
          <p:cNvSpPr txBox="1"/>
          <p:nvPr/>
        </p:nvSpPr>
        <p:spPr>
          <a:xfrm>
            <a:off x="1669625" y="520625"/>
            <a:ext cx="92457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3000">
                <a:solidFill>
                  <a:srgbClr val="FFFFFF"/>
                </a:solidFill>
                <a:latin typeface="Quattrocento Sans"/>
                <a:ea typeface="Quattrocento Sans"/>
                <a:cs typeface="Quattrocento Sans"/>
                <a:sym typeface="Quattrocento Sans"/>
              </a:rPr>
              <a:t>INTEGRATION OF DIFFERENT DATA </a:t>
            </a:r>
            <a:r>
              <a:rPr lang="en-US" sz="3000">
                <a:solidFill>
                  <a:srgbClr val="FFFFFF"/>
                </a:solidFill>
                <a:latin typeface="Quattrocento Sans"/>
                <a:ea typeface="Quattrocento Sans"/>
                <a:cs typeface="Quattrocento Sans"/>
                <a:sym typeface="Quattrocento Sans"/>
              </a:rPr>
              <a:t>STREAMS</a:t>
            </a:r>
            <a:endParaRPr sz="3000">
              <a:solidFill>
                <a:srgbClr val="FFFFFF"/>
              </a:solidFill>
              <a:latin typeface="Quattrocento Sans"/>
              <a:ea typeface="Quattrocento Sans"/>
              <a:cs typeface="Quattrocento Sans"/>
              <a:sym typeface="Quattrocento Sans"/>
            </a:endParaRPr>
          </a:p>
        </p:txBody>
      </p:sp>
      <p:sp>
        <p:nvSpPr>
          <p:cNvPr id="375" name="Google Shape;375;g6e25a164a2_0_77"/>
          <p:cNvSpPr/>
          <p:nvPr/>
        </p:nvSpPr>
        <p:spPr>
          <a:xfrm>
            <a:off x="0" y="1257000"/>
            <a:ext cx="3429000" cy="2800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sz="3000"/>
              <a:t>PEOPLE</a:t>
            </a:r>
            <a:endParaRPr sz="3000"/>
          </a:p>
        </p:txBody>
      </p:sp>
      <p:sp>
        <p:nvSpPr>
          <p:cNvPr id="376" name="Google Shape;376;g6e25a164a2_0_77"/>
          <p:cNvSpPr/>
          <p:nvPr/>
        </p:nvSpPr>
        <p:spPr>
          <a:xfrm>
            <a:off x="4577975" y="4057500"/>
            <a:ext cx="3429000" cy="2800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sz="3000"/>
              <a:t>ORGANIZATION</a:t>
            </a:r>
            <a:endParaRPr sz="3000"/>
          </a:p>
        </p:txBody>
      </p:sp>
      <p:sp>
        <p:nvSpPr>
          <p:cNvPr id="377" name="Google Shape;377;g6e25a164a2_0_77"/>
          <p:cNvSpPr/>
          <p:nvPr/>
        </p:nvSpPr>
        <p:spPr>
          <a:xfrm>
            <a:off x="8763000" y="1149275"/>
            <a:ext cx="3429000" cy="2800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sz="3000"/>
              <a:t>SENSORS</a:t>
            </a:r>
            <a:endParaRPr sz="3000"/>
          </a:p>
        </p:txBody>
      </p:sp>
      <p:sp>
        <p:nvSpPr>
          <p:cNvPr id="378" name="Google Shape;378;g6e25a164a2_0_77"/>
          <p:cNvSpPr/>
          <p:nvPr/>
        </p:nvSpPr>
        <p:spPr>
          <a:xfrm>
            <a:off x="4434349" y="2280025"/>
            <a:ext cx="3268500" cy="914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3000">
                <a:latin typeface="Times New Roman"/>
                <a:ea typeface="Times New Roman"/>
                <a:cs typeface="Times New Roman"/>
                <a:sym typeface="Times New Roman"/>
              </a:rPr>
              <a:t>WILDFIRE ANALYTICS</a:t>
            </a:r>
            <a:endParaRPr sz="3000">
              <a:latin typeface="Times New Roman"/>
              <a:ea typeface="Times New Roman"/>
              <a:cs typeface="Times New Roman"/>
              <a:sym typeface="Times New Roman"/>
            </a:endParaRPr>
          </a:p>
        </p:txBody>
      </p:sp>
      <p:cxnSp>
        <p:nvCxnSpPr>
          <p:cNvPr id="379" name="Google Shape;379;g6e25a164a2_0_77"/>
          <p:cNvCxnSpPr>
            <a:stCxn id="375" idx="6"/>
            <a:endCxn id="378" idx="1"/>
          </p:cNvCxnSpPr>
          <p:nvPr/>
        </p:nvCxnSpPr>
        <p:spPr>
          <a:xfrm>
            <a:off x="3429000" y="2657250"/>
            <a:ext cx="1005300" cy="80100"/>
          </a:xfrm>
          <a:prstGeom prst="straightConnector1">
            <a:avLst/>
          </a:prstGeom>
          <a:noFill/>
          <a:ln cap="flat" cmpd="sng" w="114300">
            <a:solidFill>
              <a:srgbClr val="FFFFFF"/>
            </a:solidFill>
            <a:prstDash val="solid"/>
            <a:round/>
            <a:headEnd len="med" w="med" type="none"/>
            <a:tailEnd len="med" w="med" type="triangle"/>
          </a:ln>
        </p:spPr>
      </p:cxnSp>
      <p:cxnSp>
        <p:nvCxnSpPr>
          <p:cNvPr id="380" name="Google Shape;380;g6e25a164a2_0_77"/>
          <p:cNvCxnSpPr>
            <a:stCxn id="377" idx="2"/>
            <a:endCxn id="378" idx="3"/>
          </p:cNvCxnSpPr>
          <p:nvPr/>
        </p:nvCxnSpPr>
        <p:spPr>
          <a:xfrm flipH="1">
            <a:off x="7702800" y="2549525"/>
            <a:ext cx="1060200" cy="187800"/>
          </a:xfrm>
          <a:prstGeom prst="straightConnector1">
            <a:avLst/>
          </a:prstGeom>
          <a:noFill/>
          <a:ln cap="flat" cmpd="sng" w="114300">
            <a:solidFill>
              <a:srgbClr val="FFFFFF"/>
            </a:solidFill>
            <a:prstDash val="solid"/>
            <a:round/>
            <a:headEnd len="med" w="med" type="none"/>
            <a:tailEnd len="med" w="med" type="triangle"/>
          </a:ln>
        </p:spPr>
      </p:cxnSp>
      <p:cxnSp>
        <p:nvCxnSpPr>
          <p:cNvPr id="381" name="Google Shape;381;g6e25a164a2_0_77"/>
          <p:cNvCxnSpPr>
            <a:stCxn id="376" idx="0"/>
            <a:endCxn id="378" idx="2"/>
          </p:cNvCxnSpPr>
          <p:nvPr/>
        </p:nvCxnSpPr>
        <p:spPr>
          <a:xfrm rot="10800000">
            <a:off x="6068675" y="3194400"/>
            <a:ext cx="223800" cy="863100"/>
          </a:xfrm>
          <a:prstGeom prst="straightConnector1">
            <a:avLst/>
          </a:prstGeom>
          <a:noFill/>
          <a:ln cap="flat" cmpd="sng" w="114300">
            <a:solidFill>
              <a:srgbClr val="FFFFFF"/>
            </a:solidFill>
            <a:prstDash val="solid"/>
            <a:round/>
            <a:headEnd len="med" w="med" type="none"/>
            <a:tailEnd len="med" w="med" type="triangle"/>
          </a:ln>
        </p:spPr>
      </p:cxnSp>
    </p:spTree>
  </p:cSld>
  <p:clrMapOvr>
    <a:masterClrMapping/>
  </p:clrMapOvr>
  <mc:AlternateContent>
    <mc:Choice Requires="p14">
      <p:transition spd="slow" p14:dur="700">
        <p:fade/>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9" name="Shape 389"/>
        <p:cNvGrpSpPr/>
        <p:nvPr/>
      </p:nvGrpSpPr>
      <p:grpSpPr>
        <a:xfrm>
          <a:off x="0" y="0"/>
          <a:ext cx="0" cy="0"/>
          <a:chOff x="0" y="0"/>
          <a:chExt cx="0" cy="0"/>
        </a:xfrm>
      </p:grpSpPr>
      <p:sp>
        <p:nvSpPr>
          <p:cNvPr id="390" name="Google Shape;390;g6e25a164a2_0_141"/>
          <p:cNvSpPr txBox="1"/>
          <p:nvPr/>
        </p:nvSpPr>
        <p:spPr>
          <a:xfrm>
            <a:off x="1615750" y="1723750"/>
            <a:ext cx="8976600" cy="4545300"/>
          </a:xfrm>
          <a:prstGeom prst="rect">
            <a:avLst/>
          </a:prstGeom>
          <a:noFill/>
          <a:ln>
            <a:noFill/>
          </a:ln>
        </p:spPr>
        <p:txBody>
          <a:bodyPr anchorCtr="0" anchor="t" bIns="91425" lIns="91425" spcFirstLastPara="1" rIns="91425" wrap="square" tIns="91425">
            <a:noAutofit/>
          </a:bodyPr>
          <a:lstStyle/>
          <a:p>
            <a:pPr indent="-419100" lvl="0" marL="457200" rtl="0" algn="l">
              <a:spcBef>
                <a:spcPts val="0"/>
              </a:spcBef>
              <a:spcAft>
                <a:spcPts val="0"/>
              </a:spcAft>
              <a:buClr>
                <a:srgbClr val="FFFFFF"/>
              </a:buClr>
              <a:buSzPts val="3000"/>
              <a:buFont typeface="Quattrocento Sans"/>
              <a:buChar char="●"/>
            </a:pPr>
            <a:r>
              <a:rPr lang="en-US" sz="3000">
                <a:solidFill>
                  <a:srgbClr val="FFFFFF"/>
                </a:solidFill>
                <a:latin typeface="Quattrocento Sans"/>
                <a:ea typeface="Quattrocento Sans"/>
                <a:cs typeface="Quattrocento Sans"/>
                <a:sym typeface="Quattrocento Sans"/>
              </a:rPr>
              <a:t>Velocity</a:t>
            </a:r>
            <a:endParaRPr sz="3000">
              <a:solidFill>
                <a:srgbClr val="FFFFFF"/>
              </a:solidFill>
              <a:latin typeface="Quattrocento Sans"/>
              <a:ea typeface="Quattrocento Sans"/>
              <a:cs typeface="Quattrocento Sans"/>
              <a:sym typeface="Quattrocento Sans"/>
            </a:endParaRPr>
          </a:p>
          <a:p>
            <a:pPr indent="-419100" lvl="0" marL="457200" rtl="0" algn="l">
              <a:spcBef>
                <a:spcPts val="0"/>
              </a:spcBef>
              <a:spcAft>
                <a:spcPts val="0"/>
              </a:spcAft>
              <a:buClr>
                <a:srgbClr val="FFFFFF"/>
              </a:buClr>
              <a:buSzPts val="3000"/>
              <a:buFont typeface="Quattrocento Sans"/>
              <a:buChar char="●"/>
            </a:pPr>
            <a:r>
              <a:rPr lang="en-US" sz="3000">
                <a:solidFill>
                  <a:srgbClr val="FFFFFF"/>
                </a:solidFill>
                <a:latin typeface="Quattrocento Sans"/>
                <a:ea typeface="Quattrocento Sans"/>
                <a:cs typeface="Quattrocento Sans"/>
                <a:sym typeface="Quattrocento Sans"/>
              </a:rPr>
              <a:t>Variety</a:t>
            </a:r>
            <a:endParaRPr sz="3000">
              <a:solidFill>
                <a:srgbClr val="FFFFFF"/>
              </a:solidFill>
              <a:latin typeface="Quattrocento Sans"/>
              <a:ea typeface="Quattrocento Sans"/>
              <a:cs typeface="Quattrocento Sans"/>
              <a:sym typeface="Quattrocento Sans"/>
            </a:endParaRPr>
          </a:p>
          <a:p>
            <a:pPr indent="-419100" lvl="0" marL="457200" rtl="0" algn="l">
              <a:spcBef>
                <a:spcPts val="0"/>
              </a:spcBef>
              <a:spcAft>
                <a:spcPts val="0"/>
              </a:spcAft>
              <a:buClr>
                <a:srgbClr val="FFFFFF"/>
              </a:buClr>
              <a:buSzPts val="3000"/>
              <a:buFont typeface="Quattrocento Sans"/>
              <a:buChar char="●"/>
            </a:pPr>
            <a:r>
              <a:rPr lang="en-US" sz="3000">
                <a:solidFill>
                  <a:srgbClr val="FFFFFF"/>
                </a:solidFill>
                <a:latin typeface="Quattrocento Sans"/>
                <a:ea typeface="Quattrocento Sans"/>
                <a:cs typeface="Quattrocento Sans"/>
                <a:sym typeface="Quattrocento Sans"/>
              </a:rPr>
              <a:t>Volume</a:t>
            </a:r>
            <a:endParaRPr sz="3000">
              <a:solidFill>
                <a:srgbClr val="FFFFFF"/>
              </a:solidFill>
              <a:latin typeface="Quattrocento Sans"/>
              <a:ea typeface="Quattrocento Sans"/>
              <a:cs typeface="Quattrocento Sans"/>
              <a:sym typeface="Quattrocento Sans"/>
            </a:endParaRPr>
          </a:p>
          <a:p>
            <a:pPr indent="-419100" lvl="0" marL="457200" rtl="0" algn="l">
              <a:spcBef>
                <a:spcPts val="0"/>
              </a:spcBef>
              <a:spcAft>
                <a:spcPts val="0"/>
              </a:spcAft>
              <a:buClr>
                <a:srgbClr val="FFFFFF"/>
              </a:buClr>
              <a:buSzPts val="3000"/>
              <a:buFont typeface="Quattrocento Sans"/>
              <a:buChar char="●"/>
            </a:pPr>
            <a:r>
              <a:rPr lang="en-US" sz="3000">
                <a:solidFill>
                  <a:srgbClr val="FFFFFF"/>
                </a:solidFill>
                <a:latin typeface="Quattrocento Sans"/>
                <a:ea typeface="Quattrocento Sans"/>
                <a:cs typeface="Quattrocento Sans"/>
                <a:sym typeface="Quattrocento Sans"/>
              </a:rPr>
              <a:t>Veracity</a:t>
            </a:r>
            <a:endParaRPr sz="3000">
              <a:solidFill>
                <a:srgbClr val="FFFFFF"/>
              </a:solidFill>
              <a:latin typeface="Quattrocento Sans"/>
              <a:ea typeface="Quattrocento Sans"/>
              <a:cs typeface="Quattrocento Sans"/>
              <a:sym typeface="Quattrocento Sans"/>
            </a:endParaRPr>
          </a:p>
          <a:p>
            <a:pPr indent="0" lvl="0" marL="0" rtl="0" algn="l">
              <a:spcBef>
                <a:spcPts val="0"/>
              </a:spcBef>
              <a:spcAft>
                <a:spcPts val="0"/>
              </a:spcAft>
              <a:buNone/>
            </a:pPr>
            <a:r>
              <a:t/>
            </a:r>
            <a:endParaRPr sz="3000">
              <a:solidFill>
                <a:srgbClr val="FFFFFF"/>
              </a:solidFill>
              <a:latin typeface="Quattrocento Sans"/>
              <a:ea typeface="Quattrocento Sans"/>
              <a:cs typeface="Quattrocento Sans"/>
              <a:sym typeface="Quattrocento Sans"/>
            </a:endParaRPr>
          </a:p>
          <a:p>
            <a:pPr indent="0" lvl="0" marL="0" rtl="0" algn="l">
              <a:spcBef>
                <a:spcPts val="0"/>
              </a:spcBef>
              <a:spcAft>
                <a:spcPts val="0"/>
              </a:spcAft>
              <a:buNone/>
            </a:pPr>
            <a:r>
              <a:rPr lang="en-US" sz="3000">
                <a:solidFill>
                  <a:srgbClr val="FFFFFF"/>
                </a:solidFill>
                <a:latin typeface="Quattrocento Sans"/>
                <a:ea typeface="Quattrocento Sans"/>
                <a:cs typeface="Quattrocento Sans"/>
                <a:sym typeface="Quattrocento Sans"/>
              </a:rPr>
              <a:t>These V’s can be extended even to 11 V’s to clear the characteristics of big data.</a:t>
            </a:r>
            <a:endParaRPr sz="3000">
              <a:solidFill>
                <a:srgbClr val="FFFFFF"/>
              </a:solidFill>
              <a:latin typeface="Quattrocento Sans"/>
              <a:ea typeface="Quattrocento Sans"/>
              <a:cs typeface="Quattrocento Sans"/>
              <a:sym typeface="Quattrocento Sans"/>
            </a:endParaRPr>
          </a:p>
        </p:txBody>
      </p:sp>
      <p:sp>
        <p:nvSpPr>
          <p:cNvPr id="391" name="Google Shape;391;g6e25a164a2_0_141"/>
          <p:cNvSpPr txBox="1"/>
          <p:nvPr/>
        </p:nvSpPr>
        <p:spPr>
          <a:xfrm>
            <a:off x="2423650" y="502675"/>
            <a:ext cx="7253100" cy="843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3000">
                <a:solidFill>
                  <a:srgbClr val="FFFFFF"/>
                </a:solidFill>
                <a:latin typeface="Quattrocento Sans"/>
                <a:ea typeface="Quattrocento Sans"/>
                <a:cs typeface="Quattrocento Sans"/>
                <a:sym typeface="Quattrocento Sans"/>
              </a:rPr>
              <a:t>THE V’S OF BIG DATA</a:t>
            </a:r>
            <a:endParaRPr sz="3000">
              <a:solidFill>
                <a:srgbClr val="FFFFFF"/>
              </a:solidFill>
              <a:latin typeface="Quattrocento Sans"/>
              <a:ea typeface="Quattrocento Sans"/>
              <a:cs typeface="Quattrocento Sans"/>
              <a:sym typeface="Quattrocento Sans"/>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9" name="Shape 399"/>
        <p:cNvGrpSpPr/>
        <p:nvPr/>
      </p:nvGrpSpPr>
      <p:grpSpPr>
        <a:xfrm>
          <a:off x="0" y="0"/>
          <a:ext cx="0" cy="0"/>
          <a:chOff x="0" y="0"/>
          <a:chExt cx="0" cy="0"/>
        </a:xfrm>
      </p:grpSpPr>
      <p:sp>
        <p:nvSpPr>
          <p:cNvPr id="400" name="Google Shape;400;g6e25a164a2_0_101"/>
          <p:cNvSpPr txBox="1"/>
          <p:nvPr/>
        </p:nvSpPr>
        <p:spPr>
          <a:xfrm>
            <a:off x="293700" y="585800"/>
            <a:ext cx="11142600" cy="93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3600">
                <a:solidFill>
                  <a:srgbClr val="FFFFFF"/>
                </a:solidFill>
                <a:latin typeface="Quattrocento Sans"/>
                <a:ea typeface="Quattrocento Sans"/>
                <a:cs typeface="Quattrocento Sans"/>
                <a:sym typeface="Quattrocento Sans"/>
              </a:rPr>
              <a:t>MACHINE LEARNING IN BIG DATA</a:t>
            </a:r>
            <a:endParaRPr sz="3600">
              <a:solidFill>
                <a:srgbClr val="FFFFFF"/>
              </a:solidFill>
              <a:latin typeface="Quattrocento Sans"/>
              <a:ea typeface="Quattrocento Sans"/>
              <a:cs typeface="Quattrocento Sans"/>
              <a:sym typeface="Quattrocento Sans"/>
            </a:endParaRPr>
          </a:p>
        </p:txBody>
      </p:sp>
      <p:pic>
        <p:nvPicPr>
          <p:cNvPr id="401" name="Google Shape;401;g6e25a164a2_0_101"/>
          <p:cNvPicPr preferRelativeResize="0"/>
          <p:nvPr/>
        </p:nvPicPr>
        <p:blipFill>
          <a:blip r:embed="rId3">
            <a:alphaModFix/>
          </a:blip>
          <a:stretch>
            <a:fillRect/>
          </a:stretch>
        </p:blipFill>
        <p:spPr>
          <a:xfrm>
            <a:off x="2817000" y="2019300"/>
            <a:ext cx="6096000" cy="404812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9" name="Shape 409"/>
        <p:cNvGrpSpPr/>
        <p:nvPr/>
      </p:nvGrpSpPr>
      <p:grpSpPr>
        <a:xfrm>
          <a:off x="0" y="0"/>
          <a:ext cx="0" cy="0"/>
          <a:chOff x="0" y="0"/>
          <a:chExt cx="0" cy="0"/>
        </a:xfrm>
      </p:grpSpPr>
      <p:sp>
        <p:nvSpPr>
          <p:cNvPr id="410" name="Google Shape;410;g6e25a164a2_0_93"/>
          <p:cNvSpPr txBox="1"/>
          <p:nvPr/>
        </p:nvSpPr>
        <p:spPr>
          <a:xfrm>
            <a:off x="466775" y="2226150"/>
            <a:ext cx="11142600" cy="4042800"/>
          </a:xfrm>
          <a:prstGeom prst="rect">
            <a:avLst/>
          </a:prstGeom>
          <a:noFill/>
          <a:ln>
            <a:noFill/>
          </a:ln>
        </p:spPr>
        <p:txBody>
          <a:bodyPr anchorCtr="0" anchor="t" bIns="91425" lIns="91425" spcFirstLastPara="1" rIns="91425" wrap="square" tIns="91425">
            <a:noAutofit/>
          </a:bodyPr>
          <a:lstStyle/>
          <a:p>
            <a:pPr indent="-419100" lvl="0" marL="457200" rtl="0" algn="l">
              <a:spcBef>
                <a:spcPts val="0"/>
              </a:spcBef>
              <a:spcAft>
                <a:spcPts val="0"/>
              </a:spcAft>
              <a:buClr>
                <a:srgbClr val="FFFFFF"/>
              </a:buClr>
              <a:buSzPts val="3000"/>
              <a:buFont typeface="Quattrocento Sans"/>
              <a:buChar char="●"/>
            </a:pPr>
            <a:r>
              <a:rPr lang="en-US" sz="3000">
                <a:solidFill>
                  <a:srgbClr val="FFFFFF"/>
                </a:solidFill>
                <a:latin typeface="Quattrocento Sans"/>
                <a:ea typeface="Quattrocento Sans"/>
                <a:cs typeface="Quattrocento Sans"/>
                <a:sym typeface="Quattrocento Sans"/>
              </a:rPr>
              <a:t>Machine Learning is the method of data analytics that automates model building.</a:t>
            </a:r>
            <a:endParaRPr sz="3000">
              <a:solidFill>
                <a:srgbClr val="FFFFFF"/>
              </a:solidFill>
              <a:latin typeface="Quattrocento Sans"/>
              <a:ea typeface="Quattrocento Sans"/>
              <a:cs typeface="Quattrocento Sans"/>
              <a:sym typeface="Quattrocento Sans"/>
            </a:endParaRPr>
          </a:p>
          <a:p>
            <a:pPr indent="-419100" lvl="0" marL="457200" rtl="0" algn="l">
              <a:spcBef>
                <a:spcPts val="0"/>
              </a:spcBef>
              <a:spcAft>
                <a:spcPts val="0"/>
              </a:spcAft>
              <a:buClr>
                <a:srgbClr val="FFFFFF"/>
              </a:buClr>
              <a:buSzPts val="3000"/>
              <a:buFont typeface="Quattrocento Sans"/>
              <a:buChar char="●"/>
            </a:pPr>
            <a:r>
              <a:rPr lang="en-US" sz="3000">
                <a:solidFill>
                  <a:srgbClr val="FFFFFF"/>
                </a:solidFill>
                <a:latin typeface="Quattrocento Sans"/>
                <a:ea typeface="Quattrocento Sans"/>
                <a:cs typeface="Quattrocento Sans"/>
                <a:sym typeface="Quattrocento Sans"/>
              </a:rPr>
              <a:t>Using algorithms that iteratively learns from data machine learning help computers to extract insights from the data without being explicitly programmed where to look.</a:t>
            </a:r>
            <a:endParaRPr sz="3000">
              <a:solidFill>
                <a:srgbClr val="FFFFFF"/>
              </a:solidFill>
              <a:latin typeface="Quattrocento Sans"/>
              <a:ea typeface="Quattrocento Sans"/>
              <a:cs typeface="Quattrocento Sans"/>
              <a:sym typeface="Quattrocento Sans"/>
            </a:endParaRPr>
          </a:p>
          <a:p>
            <a:pPr indent="-419100" lvl="0" marL="457200" rtl="0" algn="l">
              <a:spcBef>
                <a:spcPts val="0"/>
              </a:spcBef>
              <a:spcAft>
                <a:spcPts val="0"/>
              </a:spcAft>
              <a:buClr>
                <a:srgbClr val="FFFFFF"/>
              </a:buClr>
              <a:buSzPts val="3000"/>
              <a:buFont typeface="Quattrocento Sans"/>
              <a:buChar char="●"/>
            </a:pPr>
            <a:r>
              <a:rPr lang="en-US" sz="3000">
                <a:solidFill>
                  <a:srgbClr val="FFFFFF"/>
                </a:solidFill>
                <a:latin typeface="Quattrocento Sans"/>
                <a:ea typeface="Quattrocento Sans"/>
                <a:cs typeface="Quattrocento Sans"/>
                <a:sym typeface="Quattrocento Sans"/>
              </a:rPr>
              <a:t>ML has widespread application in big data as it makes the analysis easier.</a:t>
            </a:r>
            <a:endParaRPr sz="3000">
              <a:solidFill>
                <a:srgbClr val="FFFFFF"/>
              </a:solidFill>
              <a:latin typeface="Quattrocento Sans"/>
              <a:ea typeface="Quattrocento Sans"/>
              <a:cs typeface="Quattrocento Sans"/>
              <a:sym typeface="Quattrocento Sans"/>
            </a:endParaRPr>
          </a:p>
        </p:txBody>
      </p:sp>
      <p:sp>
        <p:nvSpPr>
          <p:cNvPr id="411" name="Google Shape;411;g6e25a164a2_0_93"/>
          <p:cNvSpPr txBox="1"/>
          <p:nvPr/>
        </p:nvSpPr>
        <p:spPr>
          <a:xfrm>
            <a:off x="1956875" y="502675"/>
            <a:ext cx="8563500" cy="13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3600">
                <a:solidFill>
                  <a:srgbClr val="FFFFFF"/>
                </a:solidFill>
                <a:latin typeface="Quattrocento Sans"/>
                <a:ea typeface="Quattrocento Sans"/>
                <a:cs typeface="Quattrocento Sans"/>
                <a:sym typeface="Quattrocento Sans"/>
              </a:rPr>
              <a:t>APPLICATION OF MACHINE LEARNING IN BIG DATA</a:t>
            </a:r>
            <a:endParaRPr sz="3600">
              <a:solidFill>
                <a:srgbClr val="FFFFFF"/>
              </a:solidFill>
              <a:latin typeface="Quattrocento Sans"/>
              <a:ea typeface="Quattrocento Sans"/>
              <a:cs typeface="Quattrocento Sans"/>
              <a:sym typeface="Quattrocento Sans"/>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9" name="Shape 419"/>
        <p:cNvGrpSpPr/>
        <p:nvPr/>
      </p:nvGrpSpPr>
      <p:grpSpPr>
        <a:xfrm>
          <a:off x="0" y="0"/>
          <a:ext cx="0" cy="0"/>
          <a:chOff x="0" y="0"/>
          <a:chExt cx="0" cy="0"/>
        </a:xfrm>
      </p:grpSpPr>
      <p:sp>
        <p:nvSpPr>
          <p:cNvPr id="420" name="Google Shape;420;g6e25a164a2_0_109"/>
          <p:cNvSpPr txBox="1"/>
          <p:nvPr/>
        </p:nvSpPr>
        <p:spPr>
          <a:xfrm>
            <a:off x="466775" y="1723750"/>
            <a:ext cx="11142600" cy="5134200"/>
          </a:xfrm>
          <a:prstGeom prst="rect">
            <a:avLst/>
          </a:prstGeom>
          <a:noFill/>
          <a:ln>
            <a:noFill/>
          </a:ln>
        </p:spPr>
        <p:txBody>
          <a:bodyPr anchorCtr="0" anchor="t" bIns="91425" lIns="91425" spcFirstLastPara="1" rIns="91425" wrap="square" tIns="91425">
            <a:noAutofit/>
          </a:bodyPr>
          <a:lstStyle/>
          <a:p>
            <a:pPr indent="-419100" lvl="0" marL="457200" rtl="0" algn="l">
              <a:spcBef>
                <a:spcPts val="0"/>
              </a:spcBef>
              <a:spcAft>
                <a:spcPts val="0"/>
              </a:spcAft>
              <a:buClr>
                <a:srgbClr val="FFFFFF"/>
              </a:buClr>
              <a:buSzPts val="3000"/>
              <a:buFont typeface="Quattrocento Sans"/>
              <a:buChar char="●"/>
            </a:pPr>
            <a:r>
              <a:rPr lang="en-US" sz="3000">
                <a:solidFill>
                  <a:srgbClr val="FFFFFF"/>
                </a:solidFill>
                <a:latin typeface="Quattrocento Sans"/>
                <a:ea typeface="Quattrocento Sans"/>
                <a:cs typeface="Quattrocento Sans"/>
                <a:sym typeface="Quattrocento Sans"/>
              </a:rPr>
              <a:t>Supervised Learning-In case of supervised learning basically we are going to provide labelled data to the model for training.</a:t>
            </a:r>
            <a:endParaRPr sz="3000">
              <a:solidFill>
                <a:srgbClr val="FFFFFF"/>
              </a:solidFill>
              <a:latin typeface="Quattrocento Sans"/>
              <a:ea typeface="Quattrocento Sans"/>
              <a:cs typeface="Quattrocento Sans"/>
              <a:sym typeface="Quattrocento Sans"/>
            </a:endParaRPr>
          </a:p>
          <a:p>
            <a:pPr indent="-419100" lvl="0" marL="457200" rtl="0" algn="l">
              <a:spcBef>
                <a:spcPts val="0"/>
              </a:spcBef>
              <a:spcAft>
                <a:spcPts val="0"/>
              </a:spcAft>
              <a:buClr>
                <a:srgbClr val="FFFFFF"/>
              </a:buClr>
              <a:buSzPts val="3000"/>
              <a:buFont typeface="Quattrocento Sans"/>
              <a:buChar char="●"/>
            </a:pPr>
            <a:r>
              <a:rPr lang="en-US" sz="3000">
                <a:solidFill>
                  <a:srgbClr val="FFFFFF"/>
                </a:solidFill>
                <a:latin typeface="Quattrocento Sans"/>
                <a:ea typeface="Quattrocento Sans"/>
                <a:cs typeface="Quattrocento Sans"/>
                <a:sym typeface="Quattrocento Sans"/>
              </a:rPr>
              <a:t>Unsupervised Learning-In case of unsupervised learning we are going to provide unlabelled data to the model and the model is going to understand the similarity and the differences and based on that we are going to extract the insights.</a:t>
            </a:r>
            <a:endParaRPr sz="3000">
              <a:solidFill>
                <a:srgbClr val="FFFFFF"/>
              </a:solidFill>
              <a:latin typeface="Quattrocento Sans"/>
              <a:ea typeface="Quattrocento Sans"/>
              <a:cs typeface="Quattrocento Sans"/>
              <a:sym typeface="Quattrocento Sans"/>
            </a:endParaRPr>
          </a:p>
          <a:p>
            <a:pPr indent="-419100" lvl="0" marL="457200" rtl="0" algn="l">
              <a:spcBef>
                <a:spcPts val="0"/>
              </a:spcBef>
              <a:spcAft>
                <a:spcPts val="0"/>
              </a:spcAft>
              <a:buClr>
                <a:srgbClr val="FFFFFF"/>
              </a:buClr>
              <a:buSzPts val="3000"/>
              <a:buFont typeface="Quattrocento Sans"/>
              <a:buChar char="●"/>
            </a:pPr>
            <a:r>
              <a:rPr lang="en-US" sz="3000">
                <a:solidFill>
                  <a:srgbClr val="FFFFFF"/>
                </a:solidFill>
                <a:latin typeface="Quattrocento Sans"/>
                <a:ea typeface="Quattrocento Sans"/>
                <a:cs typeface="Quattrocento Sans"/>
                <a:sym typeface="Quattrocento Sans"/>
              </a:rPr>
              <a:t>Reinforcement Learning-In case of reinforcement learning there is mostly an agent in an environment and the agent needs to achieve a certain goal and there is a reward function that basically rewards the actor on taking the right decision to achieve the goal.</a:t>
            </a:r>
            <a:endParaRPr sz="3000">
              <a:solidFill>
                <a:srgbClr val="FFFFFF"/>
              </a:solidFill>
              <a:latin typeface="Quattrocento Sans"/>
              <a:ea typeface="Quattrocento Sans"/>
              <a:cs typeface="Quattrocento Sans"/>
              <a:sym typeface="Quattrocento Sans"/>
            </a:endParaRPr>
          </a:p>
        </p:txBody>
      </p:sp>
      <p:sp>
        <p:nvSpPr>
          <p:cNvPr id="421" name="Google Shape;421;g6e25a164a2_0_109"/>
          <p:cNvSpPr txBox="1"/>
          <p:nvPr/>
        </p:nvSpPr>
        <p:spPr>
          <a:xfrm>
            <a:off x="1561875" y="585800"/>
            <a:ext cx="9780600" cy="1141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3600">
                <a:solidFill>
                  <a:srgbClr val="FFFFFF"/>
                </a:solidFill>
                <a:latin typeface="Quattrocento Sans"/>
                <a:ea typeface="Quattrocento Sans"/>
                <a:cs typeface="Quattrocento Sans"/>
                <a:sym typeface="Quattrocento Sans"/>
              </a:rPr>
              <a:t>MACHINE LEARNING CAN BE DIVIDED INTO</a:t>
            </a:r>
            <a:endParaRPr sz="3600">
              <a:solidFill>
                <a:srgbClr val="FFFFFF"/>
              </a:solidFill>
              <a:latin typeface="Quattrocento Sans"/>
              <a:ea typeface="Quattrocento Sans"/>
              <a:cs typeface="Quattrocento Sans"/>
              <a:sym typeface="Quattrocento Sans"/>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9" name="Shape 429"/>
        <p:cNvGrpSpPr/>
        <p:nvPr/>
      </p:nvGrpSpPr>
      <p:grpSpPr>
        <a:xfrm>
          <a:off x="0" y="0"/>
          <a:ext cx="0" cy="0"/>
          <a:chOff x="0" y="0"/>
          <a:chExt cx="0" cy="0"/>
        </a:xfrm>
      </p:grpSpPr>
      <p:sp>
        <p:nvSpPr>
          <p:cNvPr id="430" name="Google Shape;430;g7d1277bec1_2_11"/>
          <p:cNvSpPr txBox="1"/>
          <p:nvPr/>
        </p:nvSpPr>
        <p:spPr>
          <a:xfrm>
            <a:off x="293700" y="978300"/>
            <a:ext cx="11142600" cy="1041000"/>
          </a:xfrm>
          <a:prstGeom prst="rect">
            <a:avLst/>
          </a:prstGeom>
          <a:noFill/>
          <a:ln>
            <a:noFill/>
          </a:ln>
        </p:spPr>
        <p:txBody>
          <a:bodyPr anchorCtr="0" anchor="t" bIns="91425" lIns="91425" spcFirstLastPara="1" rIns="91425" wrap="square" tIns="91425">
            <a:noAutofit/>
          </a:bodyPr>
          <a:lstStyle/>
          <a:p>
            <a:pPr indent="0" lvl="0" marL="457200" rtl="0" algn="ctr">
              <a:spcBef>
                <a:spcPts val="0"/>
              </a:spcBef>
              <a:spcAft>
                <a:spcPts val="0"/>
              </a:spcAft>
              <a:buNone/>
            </a:pPr>
            <a:r>
              <a:rPr lang="en-US" sz="3600">
                <a:solidFill>
                  <a:srgbClr val="FFFFFF"/>
                </a:solidFill>
                <a:latin typeface="Quattrocento Sans"/>
                <a:ea typeface="Quattrocento Sans"/>
                <a:cs typeface="Quattrocento Sans"/>
                <a:sym typeface="Quattrocento Sans"/>
              </a:rPr>
              <a:t>THANK YOU FOR YOUR TIME</a:t>
            </a:r>
            <a:endParaRPr sz="3600">
              <a:solidFill>
                <a:srgbClr val="FFFFFF"/>
              </a:solidFill>
              <a:latin typeface="Quattrocento Sans"/>
              <a:ea typeface="Quattrocento Sans"/>
              <a:cs typeface="Quattrocento Sans"/>
              <a:sym typeface="Quattrocento Sans"/>
            </a:endParaRPr>
          </a:p>
        </p:txBody>
      </p:sp>
      <p:pic>
        <p:nvPicPr>
          <p:cNvPr id="431" name="Google Shape;431;g7d1277bec1_2_11"/>
          <p:cNvPicPr preferRelativeResize="0"/>
          <p:nvPr/>
        </p:nvPicPr>
        <p:blipFill rotWithShape="1">
          <a:blip r:embed="rId3">
            <a:alphaModFix/>
          </a:blip>
          <a:srcRect b="0" l="-21639" r="0" t="0"/>
          <a:stretch/>
        </p:blipFill>
        <p:spPr>
          <a:xfrm>
            <a:off x="3446947" y="2019300"/>
            <a:ext cx="4497925" cy="427672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2" name="Shape 182"/>
        <p:cNvGrpSpPr/>
        <p:nvPr/>
      </p:nvGrpSpPr>
      <p:grpSpPr>
        <a:xfrm>
          <a:off x="0" y="0"/>
          <a:ext cx="0" cy="0"/>
          <a:chOff x="0" y="0"/>
          <a:chExt cx="0" cy="0"/>
        </a:xfrm>
      </p:grpSpPr>
      <p:sp>
        <p:nvSpPr>
          <p:cNvPr id="183" name="Google Shape;183;p18"/>
          <p:cNvSpPr txBox="1"/>
          <p:nvPr>
            <p:ph type="title"/>
          </p:nvPr>
        </p:nvSpPr>
        <p:spPr>
          <a:xfrm>
            <a:off x="588263" y="457200"/>
            <a:ext cx="11018520" cy="553998"/>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Clr>
                <a:schemeClr val="lt1"/>
              </a:buClr>
              <a:buSzPts val="3600"/>
              <a:buFont typeface="Quattrocento Sans"/>
              <a:buNone/>
            </a:pPr>
            <a:r>
              <a:rPr lang="en-US"/>
              <a:t>DEFINITIONS ABOUT DATA</a:t>
            </a:r>
            <a:endParaRPr/>
          </a:p>
        </p:txBody>
      </p:sp>
      <p:sp>
        <p:nvSpPr>
          <p:cNvPr id="184" name="Google Shape;184;p18"/>
          <p:cNvSpPr txBox="1"/>
          <p:nvPr>
            <p:ph idx="1" type="body"/>
          </p:nvPr>
        </p:nvSpPr>
        <p:spPr>
          <a:xfrm>
            <a:off x="584200" y="1435497"/>
            <a:ext cx="11018520" cy="2308324"/>
          </a:xfrm>
          <a:prstGeom prst="rect">
            <a:avLst/>
          </a:prstGeom>
          <a:noFill/>
          <a:ln>
            <a:noFill/>
          </a:ln>
        </p:spPr>
        <p:txBody>
          <a:bodyPr anchorCtr="0" anchor="t" bIns="0" lIns="0" spcFirstLastPara="1" rIns="0" wrap="square" tIns="0">
            <a:spAutoFit/>
          </a:bodyPr>
          <a:lstStyle/>
          <a:p>
            <a:pPr indent="-457200" lvl="0" marL="457200" rtl="0" algn="l">
              <a:lnSpc>
                <a:spcPct val="100000"/>
              </a:lnSpc>
              <a:spcBef>
                <a:spcPts val="0"/>
              </a:spcBef>
              <a:spcAft>
                <a:spcPts val="0"/>
              </a:spcAft>
              <a:buSzPts val="3600"/>
              <a:buChar char="·"/>
            </a:pPr>
            <a:r>
              <a:rPr lang="en-US" sz="3600"/>
              <a:t>DATA can be simply defined as a raw fact which when processed leads to actionable insight.</a:t>
            </a:r>
            <a:endParaRPr sz="3600"/>
          </a:p>
          <a:p>
            <a:pPr indent="-457200" lvl="0" marL="457200" rtl="0" algn="l">
              <a:lnSpc>
                <a:spcPct val="100000"/>
              </a:lnSpc>
              <a:spcBef>
                <a:spcPts val="0"/>
              </a:spcBef>
              <a:spcAft>
                <a:spcPts val="0"/>
              </a:spcAft>
              <a:buSzPts val="3600"/>
              <a:buChar char="·"/>
            </a:pPr>
            <a:r>
              <a:rPr lang="en-US" sz="3600"/>
              <a:t>Data can also be defined as a set of values of qualitative or quantitative variables.</a:t>
            </a:r>
            <a:endParaRPr sz="3600"/>
          </a:p>
          <a:p>
            <a:pPr indent="0" lvl="0" marL="0" rtl="0" algn="l">
              <a:lnSpc>
                <a:spcPct val="100000"/>
              </a:lnSpc>
              <a:spcBef>
                <a:spcPts val="0"/>
              </a:spcBef>
              <a:spcAft>
                <a:spcPts val="0"/>
              </a:spcAft>
              <a:buNone/>
            </a:pPr>
            <a:r>
              <a:t/>
            </a:r>
            <a:endParaRPr sz="3600"/>
          </a:p>
          <a:p>
            <a:pPr indent="0" lvl="0" marL="0" rtl="0" algn="l">
              <a:lnSpc>
                <a:spcPct val="100000"/>
              </a:lnSpc>
              <a:spcBef>
                <a:spcPts val="0"/>
              </a:spcBef>
              <a:spcAft>
                <a:spcPts val="0"/>
              </a:spcAft>
              <a:buNone/>
            </a:pPr>
            <a:r>
              <a:rPr lang="en-US" sz="3600"/>
              <a:t>It's on this data that Data Science,Business Intelligence, Machine Learning, Big Data based on........</a:t>
            </a:r>
            <a:endParaRPr sz="3600"/>
          </a:p>
        </p:txBody>
      </p:sp>
    </p:spTree>
  </p:cSld>
  <p:clrMapOvr>
    <a:masterClrMapping/>
  </p:clrMapOvr>
  <mc:AlternateContent>
    <mc:Choice Requires="p14">
      <p:transition spd="slow" p14:dur="700">
        <p:fade/>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2" name="Shape 192"/>
        <p:cNvGrpSpPr/>
        <p:nvPr/>
      </p:nvGrpSpPr>
      <p:grpSpPr>
        <a:xfrm>
          <a:off x="0" y="0"/>
          <a:ext cx="0" cy="0"/>
          <a:chOff x="0" y="0"/>
          <a:chExt cx="0" cy="0"/>
        </a:xfrm>
      </p:grpSpPr>
      <p:sp>
        <p:nvSpPr>
          <p:cNvPr id="193" name="Google Shape;193;g7ccf79e1e1_0_10"/>
          <p:cNvSpPr txBox="1"/>
          <p:nvPr>
            <p:ph type="title"/>
          </p:nvPr>
        </p:nvSpPr>
        <p:spPr>
          <a:xfrm>
            <a:off x="588263" y="457200"/>
            <a:ext cx="11018400" cy="5541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lt1"/>
              </a:buClr>
              <a:buSzPts val="3600"/>
              <a:buFont typeface="Quattrocento Sans"/>
              <a:buNone/>
            </a:pPr>
            <a:r>
              <a:rPr lang="en-US"/>
              <a:t>DISSECTING MEANING OF DATA</a:t>
            </a:r>
            <a:endParaRPr/>
          </a:p>
        </p:txBody>
      </p:sp>
      <p:sp>
        <p:nvSpPr>
          <p:cNvPr id="194" name="Google Shape;194;g7ccf79e1e1_0_10"/>
          <p:cNvSpPr txBox="1"/>
          <p:nvPr>
            <p:ph idx="1" type="body"/>
          </p:nvPr>
        </p:nvSpPr>
        <p:spPr>
          <a:xfrm>
            <a:off x="584200" y="1435503"/>
            <a:ext cx="11018400" cy="4560600"/>
          </a:xfrm>
          <a:prstGeom prst="rect">
            <a:avLst/>
          </a:prstGeom>
          <a:noFill/>
          <a:ln>
            <a:noFill/>
          </a:ln>
        </p:spPr>
        <p:txBody>
          <a:bodyPr anchorCtr="0" anchor="t" bIns="0" lIns="0" spcFirstLastPara="1" rIns="0" wrap="square" tIns="0">
            <a:noAutofit/>
          </a:bodyPr>
          <a:lstStyle/>
          <a:p>
            <a:pPr indent="-457200" lvl="0" marL="457200" rtl="0" algn="l">
              <a:lnSpc>
                <a:spcPct val="100000"/>
              </a:lnSpc>
              <a:spcBef>
                <a:spcPts val="0"/>
              </a:spcBef>
              <a:spcAft>
                <a:spcPts val="0"/>
              </a:spcAft>
              <a:buSzPts val="3600"/>
              <a:buChar char="·"/>
            </a:pPr>
            <a:r>
              <a:rPr lang="en-US" sz="3600"/>
              <a:t>A set of values- Here a set of values refers to the population against which insights are made</a:t>
            </a:r>
            <a:endParaRPr sz="3600"/>
          </a:p>
          <a:p>
            <a:pPr indent="-457200" lvl="0" marL="457200" rtl="0" algn="l">
              <a:lnSpc>
                <a:spcPct val="100000"/>
              </a:lnSpc>
              <a:spcBef>
                <a:spcPts val="0"/>
              </a:spcBef>
              <a:spcAft>
                <a:spcPts val="0"/>
              </a:spcAft>
              <a:buSzPts val="3600"/>
              <a:buChar char="·"/>
            </a:pPr>
            <a:r>
              <a:rPr lang="en-US" sz="3600"/>
              <a:t>Qualitative- Measurement or information about qualities</a:t>
            </a:r>
            <a:endParaRPr sz="3600"/>
          </a:p>
          <a:p>
            <a:pPr indent="-457200" lvl="0" marL="457200" rtl="0" algn="l">
              <a:lnSpc>
                <a:spcPct val="100000"/>
              </a:lnSpc>
              <a:spcBef>
                <a:spcPts val="0"/>
              </a:spcBef>
              <a:spcAft>
                <a:spcPts val="0"/>
              </a:spcAft>
              <a:buSzPts val="3600"/>
              <a:buChar char="·"/>
            </a:pPr>
            <a:r>
              <a:rPr lang="en-US" sz="3600"/>
              <a:t>Quantities-Measurement or information about quantities</a:t>
            </a:r>
            <a:endParaRPr sz="3600"/>
          </a:p>
          <a:p>
            <a:pPr indent="-457200" lvl="0" marL="457200" rtl="0" algn="l">
              <a:lnSpc>
                <a:spcPct val="100000"/>
              </a:lnSpc>
              <a:spcBef>
                <a:spcPts val="0"/>
              </a:spcBef>
              <a:spcAft>
                <a:spcPts val="0"/>
              </a:spcAft>
              <a:buSzPts val="3600"/>
              <a:buChar char="·"/>
            </a:pPr>
            <a:r>
              <a:rPr lang="en-US" sz="3600"/>
              <a:t>Variables-Measurement or characteristics about items.</a:t>
            </a:r>
            <a:endParaRPr sz="3600"/>
          </a:p>
        </p:txBody>
      </p:sp>
    </p:spTree>
  </p:cSld>
  <p:clrMapOvr>
    <a:masterClrMapping/>
  </p:clrMapOvr>
  <mc:AlternateContent>
    <mc:Choice Requires="p14">
      <p:transition spd="slow" p14:dur="700">
        <p:fade/>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2" name="Shape 202"/>
        <p:cNvGrpSpPr/>
        <p:nvPr/>
      </p:nvGrpSpPr>
      <p:grpSpPr>
        <a:xfrm>
          <a:off x="0" y="0"/>
          <a:ext cx="0" cy="0"/>
          <a:chOff x="0" y="0"/>
          <a:chExt cx="0" cy="0"/>
        </a:xfrm>
      </p:grpSpPr>
      <p:sp>
        <p:nvSpPr>
          <p:cNvPr id="203" name="Google Shape;203;p19"/>
          <p:cNvSpPr txBox="1"/>
          <p:nvPr>
            <p:ph type="title"/>
          </p:nvPr>
        </p:nvSpPr>
        <p:spPr>
          <a:xfrm>
            <a:off x="586738" y="292100"/>
            <a:ext cx="11018400" cy="1107900"/>
          </a:xfrm>
          <a:prstGeom prst="rect">
            <a:avLst/>
          </a:prstGeom>
          <a:noFill/>
          <a:ln>
            <a:noFill/>
          </a:ln>
        </p:spPr>
        <p:txBody>
          <a:bodyPr anchorCtr="0" anchor="t" bIns="0" lIns="0" spcFirstLastPara="1" rIns="0" wrap="square" tIns="0">
            <a:spAutoFit/>
          </a:bodyPr>
          <a:lstStyle/>
          <a:p>
            <a:pPr indent="0" lvl="0" marL="0" rtl="0" algn="ctr">
              <a:lnSpc>
                <a:spcPct val="100000"/>
              </a:lnSpc>
              <a:spcBef>
                <a:spcPts val="0"/>
              </a:spcBef>
              <a:spcAft>
                <a:spcPts val="0"/>
              </a:spcAft>
              <a:buClr>
                <a:schemeClr val="lt1"/>
              </a:buClr>
              <a:buSzPts val="3600"/>
              <a:buFont typeface="Quattrocento Sans"/>
              <a:buNone/>
            </a:pPr>
            <a:r>
              <a:rPr lang="en-US"/>
              <a:t>WHY IS DATA AND OIL SO SIMILAR???</a:t>
            </a:r>
            <a:endParaRPr/>
          </a:p>
        </p:txBody>
      </p:sp>
      <p:cxnSp>
        <p:nvCxnSpPr>
          <p:cNvPr id="204" name="Google Shape;204;p19"/>
          <p:cNvCxnSpPr/>
          <p:nvPr/>
        </p:nvCxnSpPr>
        <p:spPr>
          <a:xfrm>
            <a:off x="6059375" y="1157550"/>
            <a:ext cx="0" cy="3869100"/>
          </a:xfrm>
          <a:prstGeom prst="straightConnector1">
            <a:avLst/>
          </a:prstGeom>
          <a:noFill/>
          <a:ln cap="flat" cmpd="sng" w="9525">
            <a:solidFill>
              <a:srgbClr val="FFFFFF"/>
            </a:solidFill>
            <a:prstDash val="solid"/>
            <a:round/>
            <a:headEnd len="med" w="med" type="none"/>
            <a:tailEnd len="med" w="med" type="none"/>
          </a:ln>
          <a:effectLst>
            <a:outerShdw blurRad="57150" rotWithShape="0" algn="bl" dir="5400000" dist="19050">
              <a:srgbClr val="FFFFFF">
                <a:alpha val="50000"/>
              </a:srgbClr>
            </a:outerShdw>
          </a:effectLst>
        </p:spPr>
      </p:cxnSp>
      <p:sp>
        <p:nvSpPr>
          <p:cNvPr id="205" name="Google Shape;205;p19"/>
          <p:cNvSpPr txBox="1"/>
          <p:nvPr/>
        </p:nvSpPr>
        <p:spPr>
          <a:xfrm>
            <a:off x="6983675" y="2391425"/>
            <a:ext cx="30000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9"/>
          <p:cNvSpPr txBox="1"/>
          <p:nvPr/>
        </p:nvSpPr>
        <p:spPr>
          <a:xfrm>
            <a:off x="430875" y="1400000"/>
            <a:ext cx="5349900" cy="3869100"/>
          </a:xfrm>
          <a:prstGeom prst="rect">
            <a:avLst/>
          </a:prstGeom>
          <a:noFill/>
          <a:ln>
            <a:noFill/>
          </a:ln>
        </p:spPr>
        <p:txBody>
          <a:bodyPr anchorCtr="0" anchor="t" bIns="91425" lIns="91425" spcFirstLastPara="1" rIns="91425" wrap="square" tIns="91425">
            <a:noAutofit/>
          </a:bodyPr>
          <a:lstStyle/>
          <a:p>
            <a:pPr indent="-419100" lvl="0" marL="457200" rtl="0" algn="l">
              <a:spcBef>
                <a:spcPts val="0"/>
              </a:spcBef>
              <a:spcAft>
                <a:spcPts val="0"/>
              </a:spcAft>
              <a:buClr>
                <a:srgbClr val="FFFFFF"/>
              </a:buClr>
              <a:buSzPts val="3000"/>
              <a:buFont typeface="Quattrocento Sans"/>
              <a:buChar char="●"/>
            </a:pPr>
            <a:r>
              <a:rPr lang="en-US" sz="3000">
                <a:solidFill>
                  <a:srgbClr val="FFFFFF"/>
                </a:solidFill>
                <a:latin typeface="Quattrocento Sans"/>
                <a:ea typeface="Quattrocento Sans"/>
                <a:cs typeface="Quattrocento Sans"/>
                <a:sym typeface="Quattrocento Sans"/>
              </a:rPr>
              <a:t>Data can only be used if its properly refined.</a:t>
            </a:r>
            <a:endParaRPr sz="3000">
              <a:solidFill>
                <a:srgbClr val="FFFFFF"/>
              </a:solidFill>
              <a:latin typeface="Quattrocento Sans"/>
              <a:ea typeface="Quattrocento Sans"/>
              <a:cs typeface="Quattrocento Sans"/>
              <a:sym typeface="Quattrocento Sans"/>
            </a:endParaRPr>
          </a:p>
          <a:p>
            <a:pPr indent="0" lvl="0" marL="0" rtl="0" algn="l">
              <a:spcBef>
                <a:spcPts val="0"/>
              </a:spcBef>
              <a:spcAft>
                <a:spcPts val="0"/>
              </a:spcAft>
              <a:buNone/>
            </a:pPr>
            <a:r>
              <a:t/>
            </a:r>
            <a:endParaRPr sz="3000">
              <a:solidFill>
                <a:srgbClr val="FFFFFF"/>
              </a:solidFill>
              <a:latin typeface="Quattrocento Sans"/>
              <a:ea typeface="Quattrocento Sans"/>
              <a:cs typeface="Quattrocento Sans"/>
              <a:sym typeface="Quattrocento Sans"/>
            </a:endParaRPr>
          </a:p>
          <a:p>
            <a:pPr indent="0" lvl="0" marL="0" rtl="0" algn="l">
              <a:spcBef>
                <a:spcPts val="0"/>
              </a:spcBef>
              <a:spcAft>
                <a:spcPts val="0"/>
              </a:spcAft>
              <a:buNone/>
            </a:pPr>
            <a:r>
              <a:t/>
            </a:r>
            <a:endParaRPr sz="3000">
              <a:solidFill>
                <a:srgbClr val="FFFFFF"/>
              </a:solidFill>
              <a:latin typeface="Quattrocento Sans"/>
              <a:ea typeface="Quattrocento Sans"/>
              <a:cs typeface="Quattrocento Sans"/>
              <a:sym typeface="Quattrocento Sans"/>
            </a:endParaRPr>
          </a:p>
          <a:p>
            <a:pPr indent="-419100" lvl="0" marL="457200" rtl="0" algn="l">
              <a:spcBef>
                <a:spcPts val="0"/>
              </a:spcBef>
              <a:spcAft>
                <a:spcPts val="0"/>
              </a:spcAft>
              <a:buClr>
                <a:srgbClr val="FFFFFF"/>
              </a:buClr>
              <a:buSzPts val="3000"/>
              <a:buFont typeface="Quattrocento Sans"/>
              <a:buChar char="●"/>
            </a:pPr>
            <a:r>
              <a:rPr lang="en-US" sz="3000">
                <a:solidFill>
                  <a:srgbClr val="FFFFFF"/>
                </a:solidFill>
                <a:latin typeface="Quattrocento Sans"/>
                <a:ea typeface="Quattrocento Sans"/>
                <a:cs typeface="Quattrocento Sans"/>
                <a:sym typeface="Quattrocento Sans"/>
              </a:rPr>
              <a:t>When data is properly refined it leads to insights.</a:t>
            </a:r>
            <a:endParaRPr sz="3000">
              <a:solidFill>
                <a:srgbClr val="FFFFFF"/>
              </a:solidFill>
              <a:latin typeface="Quattrocento Sans"/>
              <a:ea typeface="Quattrocento Sans"/>
              <a:cs typeface="Quattrocento Sans"/>
              <a:sym typeface="Quattrocento Sans"/>
            </a:endParaRPr>
          </a:p>
        </p:txBody>
      </p:sp>
      <p:sp>
        <p:nvSpPr>
          <p:cNvPr id="207" name="Google Shape;207;p19"/>
          <p:cNvSpPr txBox="1"/>
          <p:nvPr/>
        </p:nvSpPr>
        <p:spPr>
          <a:xfrm>
            <a:off x="6983675" y="1400000"/>
            <a:ext cx="5349900" cy="3869100"/>
          </a:xfrm>
          <a:prstGeom prst="rect">
            <a:avLst/>
          </a:prstGeom>
          <a:noFill/>
          <a:ln>
            <a:noFill/>
          </a:ln>
        </p:spPr>
        <p:txBody>
          <a:bodyPr anchorCtr="0" anchor="t" bIns="91425" lIns="91425" spcFirstLastPara="1" rIns="91425" wrap="square" tIns="91425">
            <a:noAutofit/>
          </a:bodyPr>
          <a:lstStyle/>
          <a:p>
            <a:pPr indent="-419100" lvl="0" marL="457200" rtl="0" algn="l">
              <a:spcBef>
                <a:spcPts val="0"/>
              </a:spcBef>
              <a:spcAft>
                <a:spcPts val="0"/>
              </a:spcAft>
              <a:buClr>
                <a:srgbClr val="FFFFFF"/>
              </a:buClr>
              <a:buSzPts val="3000"/>
              <a:buFont typeface="Quattrocento Sans"/>
              <a:buChar char="●"/>
            </a:pPr>
            <a:r>
              <a:rPr lang="en-US" sz="3000">
                <a:solidFill>
                  <a:srgbClr val="FFFFFF"/>
                </a:solidFill>
                <a:latin typeface="Quattrocento Sans"/>
                <a:ea typeface="Quattrocento Sans"/>
                <a:cs typeface="Quattrocento Sans"/>
                <a:sym typeface="Quattrocento Sans"/>
              </a:rPr>
              <a:t>Oil typically referring here to crude oil can only be used if its properly refined.</a:t>
            </a:r>
            <a:endParaRPr sz="3000">
              <a:solidFill>
                <a:srgbClr val="FFFFFF"/>
              </a:solidFill>
              <a:latin typeface="Quattrocento Sans"/>
              <a:ea typeface="Quattrocento Sans"/>
              <a:cs typeface="Quattrocento Sans"/>
              <a:sym typeface="Quattrocento Sans"/>
            </a:endParaRPr>
          </a:p>
          <a:p>
            <a:pPr indent="0" lvl="0" marL="457200" rtl="0" algn="l">
              <a:spcBef>
                <a:spcPts val="0"/>
              </a:spcBef>
              <a:spcAft>
                <a:spcPts val="0"/>
              </a:spcAft>
              <a:buNone/>
            </a:pPr>
            <a:r>
              <a:t/>
            </a:r>
            <a:endParaRPr sz="3000">
              <a:solidFill>
                <a:srgbClr val="FFFFFF"/>
              </a:solidFill>
              <a:latin typeface="Quattrocento Sans"/>
              <a:ea typeface="Quattrocento Sans"/>
              <a:cs typeface="Quattrocento Sans"/>
              <a:sym typeface="Quattrocento Sans"/>
            </a:endParaRPr>
          </a:p>
          <a:p>
            <a:pPr indent="-419100" lvl="0" marL="457200" rtl="0" algn="l">
              <a:spcBef>
                <a:spcPts val="0"/>
              </a:spcBef>
              <a:spcAft>
                <a:spcPts val="0"/>
              </a:spcAft>
              <a:buClr>
                <a:srgbClr val="FFFFFF"/>
              </a:buClr>
              <a:buSzPts val="3000"/>
              <a:buFont typeface="Quattrocento Sans"/>
              <a:buChar char="●"/>
            </a:pPr>
            <a:r>
              <a:rPr lang="en-US" sz="3000">
                <a:solidFill>
                  <a:srgbClr val="FFFFFF"/>
                </a:solidFill>
                <a:latin typeface="Quattrocento Sans"/>
                <a:ea typeface="Quattrocento Sans"/>
                <a:cs typeface="Quattrocento Sans"/>
                <a:sym typeface="Quattrocento Sans"/>
              </a:rPr>
              <a:t>When crude oil is refined it typically leads to many essential products such as petrol,diesel etc.</a:t>
            </a:r>
            <a:endParaRPr sz="3000">
              <a:solidFill>
                <a:srgbClr val="FFFFFF"/>
              </a:solidFill>
              <a:latin typeface="Quattrocento Sans"/>
              <a:ea typeface="Quattrocento Sans"/>
              <a:cs typeface="Quattrocento Sans"/>
              <a:sym typeface="Quattrocento Sans"/>
            </a:endParaRPr>
          </a:p>
        </p:txBody>
      </p:sp>
      <p:pic>
        <p:nvPicPr>
          <p:cNvPr id="208" name="Google Shape;208;p19"/>
          <p:cNvPicPr preferRelativeResize="0"/>
          <p:nvPr/>
        </p:nvPicPr>
        <p:blipFill>
          <a:blip r:embed="rId3">
            <a:alphaModFix/>
          </a:blip>
          <a:stretch>
            <a:fillRect/>
          </a:stretch>
        </p:blipFill>
        <p:spPr>
          <a:xfrm>
            <a:off x="430875" y="5391425"/>
            <a:ext cx="4452300" cy="1340900"/>
          </a:xfrm>
          <a:prstGeom prst="rect">
            <a:avLst/>
          </a:prstGeom>
          <a:noFill/>
          <a:ln>
            <a:noFill/>
          </a:ln>
        </p:spPr>
      </p:pic>
      <p:pic>
        <p:nvPicPr>
          <p:cNvPr id="209" name="Google Shape;209;p19"/>
          <p:cNvPicPr preferRelativeResize="0"/>
          <p:nvPr/>
        </p:nvPicPr>
        <p:blipFill>
          <a:blip r:embed="rId4">
            <a:alphaModFix/>
          </a:blip>
          <a:stretch>
            <a:fillRect/>
          </a:stretch>
        </p:blipFill>
        <p:spPr>
          <a:xfrm>
            <a:off x="6856200" y="5269100"/>
            <a:ext cx="4928475" cy="1463226"/>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7" name="Shape 217"/>
        <p:cNvGrpSpPr/>
        <p:nvPr/>
      </p:nvGrpSpPr>
      <p:grpSpPr>
        <a:xfrm>
          <a:off x="0" y="0"/>
          <a:ext cx="0" cy="0"/>
          <a:chOff x="0" y="0"/>
          <a:chExt cx="0" cy="0"/>
        </a:xfrm>
      </p:grpSpPr>
      <p:sp>
        <p:nvSpPr>
          <p:cNvPr id="218" name="Google Shape;218;g7ccf79e1e1_0_57"/>
          <p:cNvSpPr txBox="1"/>
          <p:nvPr>
            <p:ph type="title"/>
          </p:nvPr>
        </p:nvSpPr>
        <p:spPr>
          <a:xfrm>
            <a:off x="588263" y="457200"/>
            <a:ext cx="11018400" cy="5541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lt1"/>
              </a:buClr>
              <a:buSzPts val="3600"/>
              <a:buFont typeface="Quattrocento Sans"/>
              <a:buNone/>
            </a:pPr>
            <a:r>
              <a:rPr lang="en-US"/>
              <a:t>HOW IS DATA USED IN A COMPANY??</a:t>
            </a:r>
            <a:endParaRPr/>
          </a:p>
        </p:txBody>
      </p:sp>
      <p:sp>
        <p:nvSpPr>
          <p:cNvPr id="219" name="Google Shape;219;g7ccf79e1e1_0_57"/>
          <p:cNvSpPr txBox="1"/>
          <p:nvPr>
            <p:ph idx="1" type="body"/>
          </p:nvPr>
        </p:nvSpPr>
        <p:spPr>
          <a:xfrm>
            <a:off x="494425" y="1615026"/>
            <a:ext cx="11018400" cy="3645300"/>
          </a:xfrm>
          <a:prstGeom prst="rect">
            <a:avLst/>
          </a:prstGeom>
          <a:noFill/>
          <a:ln>
            <a:noFill/>
          </a:ln>
        </p:spPr>
        <p:txBody>
          <a:bodyPr anchorCtr="0" anchor="t" bIns="0" lIns="0" spcFirstLastPara="1" rIns="0" wrap="square" tIns="0">
            <a:noAutofit/>
          </a:bodyPr>
          <a:lstStyle/>
          <a:p>
            <a:pPr indent="-457200" lvl="0" marL="457200" rtl="0" algn="l">
              <a:lnSpc>
                <a:spcPct val="100000"/>
              </a:lnSpc>
              <a:spcBef>
                <a:spcPts val="0"/>
              </a:spcBef>
              <a:spcAft>
                <a:spcPts val="0"/>
              </a:spcAft>
              <a:buSzPts val="3600"/>
              <a:buChar char="·"/>
            </a:pPr>
            <a:r>
              <a:rPr lang="en-US" sz="3600"/>
              <a:t>Data Team and the Big Data Team-Mainly works with the preexisting data</a:t>
            </a:r>
            <a:endParaRPr sz="3600"/>
          </a:p>
          <a:p>
            <a:pPr indent="-457200" lvl="0" marL="457200" rtl="0" algn="l">
              <a:lnSpc>
                <a:spcPct val="100000"/>
              </a:lnSpc>
              <a:spcBef>
                <a:spcPts val="0"/>
              </a:spcBef>
              <a:spcAft>
                <a:spcPts val="0"/>
              </a:spcAft>
              <a:buSzPts val="3600"/>
              <a:buChar char="·"/>
            </a:pPr>
            <a:r>
              <a:rPr lang="en-US" sz="3600"/>
              <a:t>Business Intelligence Team-Mainly creates dashboards for the company</a:t>
            </a:r>
            <a:endParaRPr sz="3600"/>
          </a:p>
          <a:p>
            <a:pPr indent="-457200" lvl="0" marL="457200" rtl="0" algn="l">
              <a:lnSpc>
                <a:spcPct val="100000"/>
              </a:lnSpc>
              <a:spcBef>
                <a:spcPts val="0"/>
              </a:spcBef>
              <a:spcAft>
                <a:spcPts val="0"/>
              </a:spcAft>
              <a:buSzPts val="3600"/>
              <a:buChar char="·"/>
            </a:pPr>
            <a:r>
              <a:rPr lang="en-US" sz="3600"/>
              <a:t>Data Science Team-Use business analytics and data analytics to build models</a:t>
            </a:r>
            <a:endParaRPr sz="3600"/>
          </a:p>
        </p:txBody>
      </p:sp>
    </p:spTree>
  </p:cSld>
  <p:clrMapOvr>
    <a:masterClrMapping/>
  </p:clrMapOvr>
  <mc:AlternateContent>
    <mc:Choice Requires="p14">
      <p:transition spd="slow" p14:dur="700">
        <p:fade/>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7" name="Shape 227"/>
        <p:cNvGrpSpPr/>
        <p:nvPr/>
      </p:nvGrpSpPr>
      <p:grpSpPr>
        <a:xfrm>
          <a:off x="0" y="0"/>
          <a:ext cx="0" cy="0"/>
          <a:chOff x="0" y="0"/>
          <a:chExt cx="0" cy="0"/>
        </a:xfrm>
      </p:grpSpPr>
      <p:sp>
        <p:nvSpPr>
          <p:cNvPr id="228" name="Google Shape;228;g7ccf79e1e1_0_67"/>
          <p:cNvSpPr txBox="1"/>
          <p:nvPr>
            <p:ph type="title"/>
          </p:nvPr>
        </p:nvSpPr>
        <p:spPr>
          <a:xfrm>
            <a:off x="588263" y="457200"/>
            <a:ext cx="11018400" cy="5541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lt1"/>
              </a:buClr>
              <a:buSzPts val="3600"/>
              <a:buFont typeface="Quattrocento Sans"/>
              <a:buNone/>
            </a:pPr>
            <a:r>
              <a:rPr lang="en-US"/>
              <a:t>Constant Evolution of the Data Science Industry</a:t>
            </a:r>
            <a:endParaRPr/>
          </a:p>
        </p:txBody>
      </p:sp>
      <p:sp>
        <p:nvSpPr>
          <p:cNvPr id="229" name="Google Shape;229;g7ccf79e1e1_0_67"/>
          <p:cNvSpPr txBox="1"/>
          <p:nvPr>
            <p:ph idx="1" type="body"/>
          </p:nvPr>
        </p:nvSpPr>
        <p:spPr>
          <a:xfrm>
            <a:off x="584200" y="1435501"/>
            <a:ext cx="11018400" cy="3357900"/>
          </a:xfrm>
          <a:prstGeom prst="rect">
            <a:avLst/>
          </a:prstGeom>
          <a:noFill/>
          <a:ln>
            <a:noFill/>
          </a:ln>
        </p:spPr>
        <p:txBody>
          <a:bodyPr anchorCtr="0" anchor="t" bIns="0" lIns="0" spcFirstLastPara="1" rIns="0" wrap="square" tIns="0">
            <a:noAutofit/>
          </a:bodyPr>
          <a:lstStyle/>
          <a:p>
            <a:pPr indent="-457200" lvl="0" marL="457200" rtl="0" algn="l">
              <a:lnSpc>
                <a:spcPct val="100000"/>
              </a:lnSpc>
              <a:spcBef>
                <a:spcPts val="0"/>
              </a:spcBef>
              <a:spcAft>
                <a:spcPts val="0"/>
              </a:spcAft>
              <a:buSzPts val="3600"/>
              <a:buChar char="·"/>
            </a:pPr>
            <a:r>
              <a:rPr lang="en-US" sz="3600"/>
              <a:t>Statistician-Role of gathering and cleaning data</a:t>
            </a:r>
            <a:endParaRPr sz="3600"/>
          </a:p>
          <a:p>
            <a:pPr indent="0" lvl="0" marL="914400" rtl="0" algn="l">
              <a:lnSpc>
                <a:spcPct val="100000"/>
              </a:lnSpc>
              <a:spcBef>
                <a:spcPts val="0"/>
              </a:spcBef>
              <a:spcAft>
                <a:spcPts val="0"/>
              </a:spcAft>
              <a:buNone/>
            </a:pPr>
            <a:r>
              <a:rPr lang="en-US" sz="3600"/>
              <a:t>               -Applying statistical methods</a:t>
            </a:r>
            <a:endParaRPr sz="3600"/>
          </a:p>
          <a:p>
            <a:pPr indent="-457200" lvl="0" marL="457200" rtl="0" algn="l">
              <a:lnSpc>
                <a:spcPct val="100000"/>
              </a:lnSpc>
              <a:spcBef>
                <a:spcPts val="0"/>
              </a:spcBef>
              <a:spcAft>
                <a:spcPts val="0"/>
              </a:spcAft>
              <a:buSzPts val="3600"/>
              <a:buChar char="·"/>
            </a:pPr>
            <a:r>
              <a:rPr lang="en-US" sz="3600"/>
              <a:t>Data Mining-Extract patterns of the data</a:t>
            </a:r>
            <a:endParaRPr sz="3600"/>
          </a:p>
          <a:p>
            <a:pPr indent="-457200" lvl="0" marL="457200" rtl="0" algn="l">
              <a:lnSpc>
                <a:spcPct val="100000"/>
              </a:lnSpc>
              <a:spcBef>
                <a:spcPts val="0"/>
              </a:spcBef>
              <a:spcAft>
                <a:spcPts val="0"/>
              </a:spcAft>
              <a:buSzPts val="3600"/>
              <a:buChar char="·"/>
            </a:pPr>
            <a:r>
              <a:rPr lang="en-US" sz="3600"/>
              <a:t>Predictive Analytics-Using new statistical models make more accurate forecasts</a:t>
            </a:r>
            <a:endParaRPr sz="3600"/>
          </a:p>
          <a:p>
            <a:pPr indent="-457200" lvl="0" marL="457200" rtl="0" algn="l">
              <a:lnSpc>
                <a:spcPct val="100000"/>
              </a:lnSpc>
              <a:spcBef>
                <a:spcPts val="0"/>
              </a:spcBef>
              <a:spcAft>
                <a:spcPts val="0"/>
              </a:spcAft>
              <a:buSzPts val="3600"/>
              <a:buChar char="·"/>
            </a:pPr>
            <a:r>
              <a:rPr lang="en-US" sz="3600"/>
              <a:t>Data Scientist-what we have in the 21st century</a:t>
            </a:r>
            <a:endParaRPr sz="3600"/>
          </a:p>
        </p:txBody>
      </p:sp>
      <p:sp>
        <p:nvSpPr>
          <p:cNvPr id="230" name="Google Shape;230;g7ccf79e1e1_0_67"/>
          <p:cNvSpPr txBox="1"/>
          <p:nvPr/>
        </p:nvSpPr>
        <p:spPr>
          <a:xfrm>
            <a:off x="215425" y="5403825"/>
            <a:ext cx="11759100" cy="1059300"/>
          </a:xfrm>
          <a:prstGeom prst="rect">
            <a:avLst/>
          </a:prstGeom>
          <a:solidFill>
            <a:srgbClr val="000000"/>
          </a:solid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US" sz="3000">
                <a:solidFill>
                  <a:srgbClr val="FFFFFF"/>
                </a:solidFill>
                <a:latin typeface="Quattrocento Sans"/>
                <a:ea typeface="Quattrocento Sans"/>
                <a:cs typeface="Quattrocento Sans"/>
                <a:sym typeface="Quattrocento Sans"/>
              </a:rPr>
              <a:t>Statistician       Data Mining        Predictive Analytics        Data</a:t>
            </a:r>
            <a:r>
              <a:rPr lang="en-US" sz="3000">
                <a:solidFill>
                  <a:srgbClr val="FFFFFF"/>
                </a:solidFill>
                <a:latin typeface="Quattrocento Sans"/>
                <a:ea typeface="Quattrocento Sans"/>
                <a:cs typeface="Quattrocento Sans"/>
                <a:sym typeface="Quattrocento Sans"/>
              </a:rPr>
              <a:t> </a:t>
            </a:r>
            <a:r>
              <a:rPr lang="en-US" sz="3000">
                <a:solidFill>
                  <a:srgbClr val="FFFFFF"/>
                </a:solidFill>
                <a:latin typeface="Quattrocento Sans"/>
                <a:ea typeface="Quattrocento Sans"/>
                <a:cs typeface="Quattrocento Sans"/>
                <a:sym typeface="Quattrocento Sans"/>
              </a:rPr>
              <a:t>Scientist</a:t>
            </a:r>
            <a:endParaRPr sz="3000">
              <a:solidFill>
                <a:srgbClr val="FFFFFF"/>
              </a:solidFill>
              <a:latin typeface="Quattrocento Sans"/>
              <a:ea typeface="Quattrocento Sans"/>
              <a:cs typeface="Quattrocento Sans"/>
              <a:sym typeface="Quattrocento Sans"/>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8" name="Shape 238"/>
        <p:cNvGrpSpPr/>
        <p:nvPr/>
      </p:nvGrpSpPr>
      <p:grpSpPr>
        <a:xfrm>
          <a:off x="0" y="0"/>
          <a:ext cx="0" cy="0"/>
          <a:chOff x="0" y="0"/>
          <a:chExt cx="0" cy="0"/>
        </a:xfrm>
      </p:grpSpPr>
      <p:sp>
        <p:nvSpPr>
          <p:cNvPr id="239" name="Google Shape;239;g6e25a164a2_0_0"/>
          <p:cNvSpPr txBox="1"/>
          <p:nvPr>
            <p:ph type="title"/>
          </p:nvPr>
        </p:nvSpPr>
        <p:spPr>
          <a:xfrm>
            <a:off x="586800" y="2190250"/>
            <a:ext cx="11018400" cy="13284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chemeClr val="lt1"/>
              </a:buClr>
              <a:buSzPts val="3600"/>
              <a:buFont typeface="Quattrocento Sans"/>
              <a:buNone/>
            </a:pPr>
            <a:r>
              <a:rPr b="1" lang="en-US"/>
              <a:t>A BIG QUESTION NOW</a:t>
            </a:r>
            <a:endParaRPr b="1"/>
          </a:p>
          <a:p>
            <a:pPr indent="0" lvl="0" marL="0" rtl="0" algn="ctr">
              <a:lnSpc>
                <a:spcPct val="100000"/>
              </a:lnSpc>
              <a:spcBef>
                <a:spcPts val="0"/>
              </a:spcBef>
              <a:spcAft>
                <a:spcPts val="0"/>
              </a:spcAft>
              <a:buClr>
                <a:schemeClr val="lt1"/>
              </a:buClr>
              <a:buSzPts val="3600"/>
              <a:buFont typeface="Quattrocento Sans"/>
              <a:buNone/>
            </a:pPr>
            <a:r>
              <a:rPr b="1" lang="en-US"/>
              <a:t>IS ANALYTICS AND ANALYSIS SAM</a:t>
            </a:r>
            <a:r>
              <a:rPr b="1" lang="en-US"/>
              <a:t>E??</a:t>
            </a:r>
            <a:endParaRPr b="1"/>
          </a:p>
          <a:p>
            <a:pPr indent="0" lvl="0" marL="0" rtl="0" algn="ctr">
              <a:lnSpc>
                <a:spcPct val="100000"/>
              </a:lnSpc>
              <a:spcBef>
                <a:spcPts val="0"/>
              </a:spcBef>
              <a:spcAft>
                <a:spcPts val="0"/>
              </a:spcAft>
              <a:buClr>
                <a:schemeClr val="lt1"/>
              </a:buClr>
              <a:buSzPts val="3600"/>
              <a:buFont typeface="Quattrocento Sans"/>
              <a:buNone/>
            </a:pPr>
            <a:r>
              <a:t/>
            </a:r>
            <a:endParaRPr b="1"/>
          </a:p>
        </p:txBody>
      </p:sp>
    </p:spTree>
  </p:cSld>
  <p:clrMapOvr>
    <a:masterClrMapping/>
  </p:clrMapOvr>
  <mc:AlternateContent>
    <mc:Choice Requires="p14">
      <p:transition spd="slow" p14:dur="700">
        <p:fade/>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7" name="Shape 247"/>
        <p:cNvGrpSpPr/>
        <p:nvPr/>
      </p:nvGrpSpPr>
      <p:grpSpPr>
        <a:xfrm>
          <a:off x="0" y="0"/>
          <a:ext cx="0" cy="0"/>
          <a:chOff x="0" y="0"/>
          <a:chExt cx="0" cy="0"/>
        </a:xfrm>
      </p:grpSpPr>
      <p:sp>
        <p:nvSpPr>
          <p:cNvPr id="248" name="Google Shape;248;g6e6e498bdf_0_0"/>
          <p:cNvSpPr txBox="1"/>
          <p:nvPr>
            <p:ph type="title"/>
          </p:nvPr>
        </p:nvSpPr>
        <p:spPr>
          <a:xfrm>
            <a:off x="588275" y="745050"/>
            <a:ext cx="3504900" cy="7989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chemeClr val="lt1"/>
              </a:buClr>
              <a:buSzPts val="3600"/>
              <a:buFont typeface="Quattrocento Sans"/>
              <a:buNone/>
            </a:pPr>
            <a:r>
              <a:rPr lang="en-US"/>
              <a:t> ANALYSIS </a:t>
            </a:r>
            <a:endParaRPr/>
          </a:p>
        </p:txBody>
      </p:sp>
      <p:sp>
        <p:nvSpPr>
          <p:cNvPr id="249" name="Google Shape;249;g6e6e498bdf_0_0"/>
          <p:cNvSpPr txBox="1"/>
          <p:nvPr/>
        </p:nvSpPr>
        <p:spPr>
          <a:xfrm>
            <a:off x="448825" y="2136075"/>
            <a:ext cx="5349900" cy="4428300"/>
          </a:xfrm>
          <a:prstGeom prst="rect">
            <a:avLst/>
          </a:prstGeom>
          <a:noFill/>
          <a:ln>
            <a:noFill/>
          </a:ln>
        </p:spPr>
        <p:txBody>
          <a:bodyPr anchorCtr="0" anchor="t" bIns="91425" lIns="91425" spcFirstLastPara="1" rIns="91425" wrap="square" tIns="91425">
            <a:noAutofit/>
          </a:bodyPr>
          <a:lstStyle/>
          <a:p>
            <a:pPr indent="-419100" lvl="0" marL="457200" rtl="0" algn="l">
              <a:spcBef>
                <a:spcPts val="0"/>
              </a:spcBef>
              <a:spcAft>
                <a:spcPts val="0"/>
              </a:spcAft>
              <a:buClr>
                <a:srgbClr val="FFFFFF"/>
              </a:buClr>
              <a:buSzPts val="3000"/>
              <a:buFont typeface="Quattrocento Sans"/>
              <a:buChar char="●"/>
            </a:pPr>
            <a:r>
              <a:rPr lang="en-US" sz="3000">
                <a:solidFill>
                  <a:srgbClr val="FFFFFF"/>
                </a:solidFill>
                <a:latin typeface="Quattrocento Sans"/>
                <a:ea typeface="Quattrocento Sans"/>
                <a:cs typeface="Quattrocento Sans"/>
                <a:sym typeface="Quattrocento Sans"/>
              </a:rPr>
              <a:t>Analysis is mostly done to explain the past events.</a:t>
            </a:r>
            <a:endParaRPr sz="3000">
              <a:solidFill>
                <a:srgbClr val="FFFFFF"/>
              </a:solidFill>
              <a:latin typeface="Quattrocento Sans"/>
              <a:ea typeface="Quattrocento Sans"/>
              <a:cs typeface="Quattrocento Sans"/>
              <a:sym typeface="Quattrocento Sans"/>
            </a:endParaRPr>
          </a:p>
          <a:p>
            <a:pPr indent="-419100" lvl="0" marL="457200" rtl="0" algn="l">
              <a:spcBef>
                <a:spcPts val="0"/>
              </a:spcBef>
              <a:spcAft>
                <a:spcPts val="0"/>
              </a:spcAft>
              <a:buClr>
                <a:srgbClr val="FFFFFF"/>
              </a:buClr>
              <a:buSzPts val="3000"/>
              <a:buFont typeface="Quattrocento Sans"/>
              <a:buChar char="●"/>
            </a:pPr>
            <a:r>
              <a:rPr lang="en-US" sz="3000">
                <a:solidFill>
                  <a:srgbClr val="FFFFFF"/>
                </a:solidFill>
                <a:latin typeface="Quattrocento Sans"/>
                <a:ea typeface="Quattrocento Sans"/>
                <a:cs typeface="Quattrocento Sans"/>
                <a:sym typeface="Quattrocento Sans"/>
              </a:rPr>
              <a:t>Qualitative Analysis-Basically explain how and why regarding an event</a:t>
            </a:r>
            <a:endParaRPr sz="3000">
              <a:solidFill>
                <a:srgbClr val="FFFFFF"/>
              </a:solidFill>
              <a:latin typeface="Quattrocento Sans"/>
              <a:ea typeface="Quattrocento Sans"/>
              <a:cs typeface="Quattrocento Sans"/>
              <a:sym typeface="Quattrocento Sans"/>
            </a:endParaRPr>
          </a:p>
          <a:p>
            <a:pPr indent="-419100" lvl="0" marL="457200" rtl="0" algn="l">
              <a:spcBef>
                <a:spcPts val="0"/>
              </a:spcBef>
              <a:spcAft>
                <a:spcPts val="0"/>
              </a:spcAft>
              <a:buClr>
                <a:srgbClr val="FFFFFF"/>
              </a:buClr>
              <a:buSzPts val="3000"/>
              <a:buFont typeface="Quattrocento Sans"/>
              <a:buChar char="●"/>
            </a:pPr>
            <a:r>
              <a:rPr lang="en-US" sz="3000">
                <a:solidFill>
                  <a:srgbClr val="FFFFFF"/>
                </a:solidFill>
                <a:latin typeface="Quattrocento Sans"/>
                <a:ea typeface="Quattrocento Sans"/>
                <a:cs typeface="Quattrocento Sans"/>
                <a:sym typeface="Quattrocento Sans"/>
              </a:rPr>
              <a:t>Quantitative Analysis-Using data to explain why and how</a:t>
            </a:r>
            <a:endParaRPr sz="3000">
              <a:solidFill>
                <a:srgbClr val="FFFFFF"/>
              </a:solidFill>
              <a:latin typeface="Quattrocento Sans"/>
              <a:ea typeface="Quattrocento Sans"/>
              <a:cs typeface="Quattrocento Sans"/>
              <a:sym typeface="Quattrocento Sans"/>
            </a:endParaRPr>
          </a:p>
        </p:txBody>
      </p:sp>
      <p:pic>
        <p:nvPicPr>
          <p:cNvPr id="250" name="Google Shape;250;g6e6e498bdf_0_0"/>
          <p:cNvPicPr preferRelativeResize="0"/>
          <p:nvPr/>
        </p:nvPicPr>
        <p:blipFill>
          <a:blip r:embed="rId3">
            <a:alphaModFix/>
          </a:blip>
          <a:stretch>
            <a:fillRect/>
          </a:stretch>
        </p:blipFill>
        <p:spPr>
          <a:xfrm>
            <a:off x="6705150" y="585800"/>
            <a:ext cx="4829175" cy="2798325"/>
          </a:xfrm>
          <a:prstGeom prst="rect">
            <a:avLst/>
          </a:prstGeom>
          <a:noFill/>
          <a:ln>
            <a:noFill/>
          </a:ln>
        </p:spPr>
      </p:pic>
      <p:pic>
        <p:nvPicPr>
          <p:cNvPr id="251" name="Google Shape;251;g6e6e498bdf_0_0"/>
          <p:cNvPicPr preferRelativeResize="0"/>
          <p:nvPr/>
        </p:nvPicPr>
        <p:blipFill>
          <a:blip r:embed="rId4">
            <a:alphaModFix/>
          </a:blip>
          <a:stretch>
            <a:fillRect/>
          </a:stretch>
        </p:blipFill>
        <p:spPr>
          <a:xfrm>
            <a:off x="6705150" y="4290550"/>
            <a:ext cx="4762500" cy="168592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theme/theme1.xml><?xml version="1.0" encoding="utf-8"?>
<a:theme xmlns:a="http://schemas.openxmlformats.org/drawingml/2006/main" xmlns:r="http://schemas.openxmlformats.org/officeDocument/2006/relationships" name="SOFT BLACK TEMPLATE">
  <a:themeElements>
    <a:clrScheme name="MSP">
      <a:dk1>
        <a:srgbClr val="1A1A1A"/>
      </a:dk1>
      <a:lt1>
        <a:srgbClr val="FFFFFF"/>
      </a:lt1>
      <a:dk2>
        <a:srgbClr val="0D0D0D"/>
      </a:dk2>
      <a:lt2>
        <a:srgbClr val="E6E6E6"/>
      </a:lt2>
      <a:accent1>
        <a:srgbClr val="0078D4"/>
      </a:accent1>
      <a:accent2>
        <a:srgbClr val="00BCF2"/>
      </a:accent2>
      <a:accent3>
        <a:srgbClr val="D2D2D2"/>
      </a:accent3>
      <a:accent4>
        <a:srgbClr val="737373"/>
      </a:accent4>
      <a:accent5>
        <a:srgbClr val="505050"/>
      </a:accent5>
      <a:accent6>
        <a:srgbClr val="FFFFFF"/>
      </a:accent6>
      <a:hlink>
        <a:srgbClr val="0078D4"/>
      </a:hlink>
      <a:folHlink>
        <a:srgbClr val="0078D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WHITE TEMPLATE">
  <a:themeElements>
    <a:clrScheme name="MSP">
      <a:dk1>
        <a:srgbClr val="1A1A1A"/>
      </a:dk1>
      <a:lt1>
        <a:srgbClr val="FFFFFF"/>
      </a:lt1>
      <a:dk2>
        <a:srgbClr val="0D0D0D"/>
      </a:dk2>
      <a:lt2>
        <a:srgbClr val="E6E6E6"/>
      </a:lt2>
      <a:accent1>
        <a:srgbClr val="0078D4"/>
      </a:accent1>
      <a:accent2>
        <a:srgbClr val="00BCF2"/>
      </a:accent2>
      <a:accent3>
        <a:srgbClr val="D2D2D2"/>
      </a:accent3>
      <a:accent4>
        <a:srgbClr val="737373"/>
      </a:accent4>
      <a:accent5>
        <a:srgbClr val="505050"/>
      </a:accent5>
      <a:accent6>
        <a:srgbClr val="FFFFFF"/>
      </a:accent6>
      <a:hlink>
        <a:srgbClr val="0078D4"/>
      </a:hlink>
      <a:folHlink>
        <a:srgbClr val="0078D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2019-03-28T18:40:02Z</dcterms:created>
  <dc:creator>David Jensen</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0x0101003137F06C4865FD4A8A403F66497FF9A9</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maryfj@microsoft.com</vt:lpwstr>
  </property>
  <property fmtid="{D5CDD505-2E9C-101B-9397-08002B2CF9AE}" pid="15" name="MSIP_Label_f42aa342-8706-4288-bd11-ebb85995028c_SetDate">
    <vt:lpwstr>2017-08-29T14:27:20.8568347-07:00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y fmtid="{D5CDD505-2E9C-101B-9397-08002B2CF9AE}" pid="20" name="Order">
    <vt:r8>599000.0</vt:r8>
  </property>
  <property fmtid="{D5CDD505-2E9C-101B-9397-08002B2CF9AE}" pid="21" name="xd_Signature">
    <vt:bool>false</vt:bool>
  </property>
  <property fmtid="{D5CDD505-2E9C-101B-9397-08002B2CF9AE}" pid="22" name="xd_ProgID">
    <vt:lpwstr/>
  </property>
  <property fmtid="{D5CDD505-2E9C-101B-9397-08002B2CF9AE}" pid="23" name="_SourceUrl">
    <vt:lpwstr/>
  </property>
  <property fmtid="{D5CDD505-2E9C-101B-9397-08002B2CF9AE}" pid="24" name="_SharedFileIndex">
    <vt:lpwstr/>
  </property>
  <property fmtid="{D5CDD505-2E9C-101B-9397-08002B2CF9AE}" pid="25" name="ComplianceAssetId">
    <vt:lpwstr/>
  </property>
  <property fmtid="{D5CDD505-2E9C-101B-9397-08002B2CF9AE}" pid="26" name="TemplateUrl">
    <vt:lpwstr/>
  </property>
</Properties>
</file>